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87" r:id="rId2"/>
    <p:sldMasterId id="2147483689" r:id="rId3"/>
    <p:sldMasterId id="2147483746" r:id="rId4"/>
    <p:sldMasterId id="2147483752" r:id="rId5"/>
    <p:sldMasterId id="2147483810" r:id="rId6"/>
  </p:sldMasterIdLst>
  <p:notesMasterIdLst>
    <p:notesMasterId r:id="rId66"/>
  </p:notesMasterIdLst>
  <p:sldIdLst>
    <p:sldId id="257" r:id="rId7"/>
    <p:sldId id="319" r:id="rId8"/>
    <p:sldId id="259" r:id="rId9"/>
    <p:sldId id="260" r:id="rId10"/>
    <p:sldId id="261" r:id="rId11"/>
    <p:sldId id="306" r:id="rId12"/>
    <p:sldId id="262" r:id="rId13"/>
    <p:sldId id="263" r:id="rId14"/>
    <p:sldId id="264" r:id="rId15"/>
    <p:sldId id="308" r:id="rId16"/>
    <p:sldId id="307" r:id="rId17"/>
    <p:sldId id="265" r:id="rId18"/>
    <p:sldId id="266" r:id="rId19"/>
    <p:sldId id="309" r:id="rId20"/>
    <p:sldId id="310" r:id="rId21"/>
    <p:sldId id="311" r:id="rId22"/>
    <p:sldId id="313" r:id="rId23"/>
    <p:sldId id="312" r:id="rId24"/>
    <p:sldId id="267" r:id="rId25"/>
    <p:sldId id="268" r:id="rId26"/>
    <p:sldId id="269" r:id="rId27"/>
    <p:sldId id="270" r:id="rId28"/>
    <p:sldId id="314" r:id="rId29"/>
    <p:sldId id="315" r:id="rId30"/>
    <p:sldId id="316" r:id="rId31"/>
    <p:sldId id="317" r:id="rId32"/>
    <p:sldId id="273" r:id="rId33"/>
    <p:sldId id="275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281" r:id="rId42"/>
    <p:sldId id="327" r:id="rId43"/>
    <p:sldId id="328" r:id="rId44"/>
    <p:sldId id="329" r:id="rId45"/>
    <p:sldId id="330" r:id="rId46"/>
    <p:sldId id="331" r:id="rId47"/>
    <p:sldId id="332" r:id="rId48"/>
    <p:sldId id="288" r:id="rId49"/>
    <p:sldId id="334" r:id="rId50"/>
    <p:sldId id="335" r:id="rId51"/>
    <p:sldId id="291" r:id="rId52"/>
    <p:sldId id="336" r:id="rId53"/>
    <p:sldId id="337" r:id="rId54"/>
    <p:sldId id="338" r:id="rId55"/>
    <p:sldId id="339" r:id="rId56"/>
    <p:sldId id="340" r:id="rId57"/>
    <p:sldId id="301" r:id="rId58"/>
    <p:sldId id="341" r:id="rId59"/>
    <p:sldId id="342" r:id="rId60"/>
    <p:sldId id="289" r:id="rId61"/>
    <p:sldId id="346" r:id="rId62"/>
    <p:sldId id="343" r:id="rId63"/>
    <p:sldId id="344" r:id="rId64"/>
    <p:sldId id="34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98de11d187de26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1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commentAuthors" Target="commentAuthor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E4C30-D7F4-4241-900B-CAF57021A7B4}" type="datetimeFigureOut">
              <a:rPr lang="en-CA" smtClean="0"/>
              <a:t>2021-07-08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305F6-19C3-4028-BD86-5D9C198BC3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777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591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861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455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777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483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312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189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49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454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73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26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582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633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35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706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8bda237455_4_1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8bda237455_4_1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269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a23745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a23745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410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8bda237455_4_3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8bda237455_4_3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199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8bda237455_4_3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8bda237455_4_3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061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0347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8bda237585_0_3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8bda237585_0_3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g8bda237585_0_3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9024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8bda237585_3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8bda237585_3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8194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8bda237585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8bda237585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g8bda237585_0_3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96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445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65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883d69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883d69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782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26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353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796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png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8.png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9. Text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 smtClean="0"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‹#›</a:t>
            </a:fld>
            <a:endParaRPr lang="en-US" kern="0">
              <a:cs typeface="Arial"/>
              <a:sym typeface="Arial"/>
            </a:endParaRPr>
          </a:p>
        </p:txBody>
      </p:sp>
      <p:cxnSp>
        <p:nvCxnSpPr>
          <p:cNvPr id="93" name="Google Shape;93;p13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234" y="1712334"/>
            <a:ext cx="12192025" cy="482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04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3. Title Slide: Cybersecurity 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1" name="Google Shape;41;p7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014" y="1536192"/>
            <a:ext cx="3048004" cy="225493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328004417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33. Bullets 1–5 (Green)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13"/>
          <p:cNvSpPr/>
          <p:nvPr/>
        </p:nvSpPr>
        <p:spPr>
          <a:xfrm>
            <a:off x="1816608" y="173365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66" name="Google Shape;1866;p11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67" name="Google Shape;1867;p113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868" name="Google Shape;1868;p113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9" name="Google Shape;1869;p11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70" name="Google Shape;1870;p113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1" name="Google Shape;1871;p113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72" name="Google Shape;1872;p113"/>
          <p:cNvSpPr txBox="1">
            <a:spLocks noGrp="1"/>
          </p:cNvSpPr>
          <p:nvPr>
            <p:ph type="subTitle" idx="3"/>
          </p:nvPr>
        </p:nvSpPr>
        <p:spPr>
          <a:xfrm>
            <a:off x="33" y="17592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73" name="Google Shape;1873;p113"/>
          <p:cNvSpPr/>
          <p:nvPr/>
        </p:nvSpPr>
        <p:spPr>
          <a:xfrm>
            <a:off x="1803400" y="26700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74" name="Google Shape;1874;p113"/>
          <p:cNvSpPr/>
          <p:nvPr/>
        </p:nvSpPr>
        <p:spPr>
          <a:xfrm>
            <a:off x="1803400" y="3590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75" name="Google Shape;1875;p113"/>
          <p:cNvSpPr/>
          <p:nvPr/>
        </p:nvSpPr>
        <p:spPr>
          <a:xfrm>
            <a:off x="1803400" y="45141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76" name="Google Shape;1876;p113"/>
          <p:cNvSpPr txBox="1">
            <a:spLocks noGrp="1"/>
          </p:cNvSpPr>
          <p:nvPr>
            <p:ph type="subTitle" idx="4"/>
          </p:nvPr>
        </p:nvSpPr>
        <p:spPr>
          <a:xfrm>
            <a:off x="-16233" y="26732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77" name="Google Shape;1877;p113"/>
          <p:cNvSpPr txBox="1">
            <a:spLocks noGrp="1"/>
          </p:cNvSpPr>
          <p:nvPr>
            <p:ph type="subTitle" idx="5"/>
          </p:nvPr>
        </p:nvSpPr>
        <p:spPr>
          <a:xfrm>
            <a:off x="133" y="3593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78" name="Google Shape;1878;p113"/>
          <p:cNvSpPr txBox="1">
            <a:spLocks noGrp="1"/>
          </p:cNvSpPr>
          <p:nvPr>
            <p:ph type="subTitle" idx="6"/>
          </p:nvPr>
        </p:nvSpPr>
        <p:spPr>
          <a:xfrm>
            <a:off x="-16400" y="45141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79" name="Google Shape;1879;p113"/>
          <p:cNvSpPr/>
          <p:nvPr/>
        </p:nvSpPr>
        <p:spPr>
          <a:xfrm>
            <a:off x="1819800" y="54377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80" name="Google Shape;1880;p113"/>
          <p:cNvSpPr txBox="1">
            <a:spLocks noGrp="1"/>
          </p:cNvSpPr>
          <p:nvPr>
            <p:ph type="subTitle" idx="7"/>
          </p:nvPr>
        </p:nvSpPr>
        <p:spPr>
          <a:xfrm>
            <a:off x="0" y="54377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881" name="Google Shape;1881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752048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11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268046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3601664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11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4523698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5437731"/>
            <a:ext cx="1047421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011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34. Bullets 1–5 (Green/Yellow)"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14"/>
          <p:cNvSpPr/>
          <p:nvPr/>
        </p:nvSpPr>
        <p:spPr>
          <a:xfrm>
            <a:off x="1816608" y="173365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88" name="Google Shape;1888;p11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89" name="Google Shape;1889;p114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890" name="Google Shape;1890;p114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1" name="Google Shape;1891;p114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92" name="Google Shape;1892;p114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3" name="Google Shape;1893;p114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94" name="Google Shape;1894;p114"/>
          <p:cNvSpPr txBox="1">
            <a:spLocks noGrp="1"/>
          </p:cNvSpPr>
          <p:nvPr>
            <p:ph type="subTitle" idx="3"/>
          </p:nvPr>
        </p:nvSpPr>
        <p:spPr>
          <a:xfrm>
            <a:off x="33" y="17592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95" name="Google Shape;1895;p114"/>
          <p:cNvSpPr/>
          <p:nvPr/>
        </p:nvSpPr>
        <p:spPr>
          <a:xfrm>
            <a:off x="1803400" y="26700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96" name="Google Shape;1896;p114"/>
          <p:cNvSpPr/>
          <p:nvPr/>
        </p:nvSpPr>
        <p:spPr>
          <a:xfrm>
            <a:off x="1803400" y="3590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97" name="Google Shape;1897;p114"/>
          <p:cNvSpPr/>
          <p:nvPr/>
        </p:nvSpPr>
        <p:spPr>
          <a:xfrm>
            <a:off x="1803400" y="45141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98" name="Google Shape;1898;p114"/>
          <p:cNvSpPr txBox="1">
            <a:spLocks noGrp="1"/>
          </p:cNvSpPr>
          <p:nvPr>
            <p:ph type="subTitle" idx="4"/>
          </p:nvPr>
        </p:nvSpPr>
        <p:spPr>
          <a:xfrm>
            <a:off x="-16233" y="26732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99" name="Google Shape;1899;p114"/>
          <p:cNvSpPr txBox="1">
            <a:spLocks noGrp="1"/>
          </p:cNvSpPr>
          <p:nvPr>
            <p:ph type="subTitle" idx="5"/>
          </p:nvPr>
        </p:nvSpPr>
        <p:spPr>
          <a:xfrm>
            <a:off x="133" y="3593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00" name="Google Shape;1900;p114"/>
          <p:cNvSpPr txBox="1">
            <a:spLocks noGrp="1"/>
          </p:cNvSpPr>
          <p:nvPr>
            <p:ph type="subTitle" idx="6"/>
          </p:nvPr>
        </p:nvSpPr>
        <p:spPr>
          <a:xfrm>
            <a:off x="-16400" y="45141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01" name="Google Shape;1901;p114"/>
          <p:cNvSpPr/>
          <p:nvPr/>
        </p:nvSpPr>
        <p:spPr>
          <a:xfrm>
            <a:off x="1819800" y="54377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02" name="Google Shape;1902;p114"/>
          <p:cNvSpPr txBox="1">
            <a:spLocks noGrp="1"/>
          </p:cNvSpPr>
          <p:nvPr>
            <p:ph type="subTitle" idx="7"/>
          </p:nvPr>
        </p:nvSpPr>
        <p:spPr>
          <a:xfrm>
            <a:off x="0" y="54377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903" name="Google Shape;1903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752048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680464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3601664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523698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5437731"/>
            <a:ext cx="1047421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8466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35. Bullets 1–5 (Gray)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15"/>
          <p:cNvSpPr/>
          <p:nvPr/>
        </p:nvSpPr>
        <p:spPr>
          <a:xfrm>
            <a:off x="1816608" y="173365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10" name="Google Shape;1910;p11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11" name="Google Shape;1911;p11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912" name="Google Shape;1912;p115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3" name="Google Shape;1913;p115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914" name="Google Shape;1914;p115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5" name="Google Shape;1915;p115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16" name="Google Shape;1916;p115"/>
          <p:cNvSpPr txBox="1">
            <a:spLocks noGrp="1"/>
          </p:cNvSpPr>
          <p:nvPr>
            <p:ph type="subTitle" idx="3"/>
          </p:nvPr>
        </p:nvSpPr>
        <p:spPr>
          <a:xfrm>
            <a:off x="33" y="17592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17" name="Google Shape;1917;p115"/>
          <p:cNvSpPr/>
          <p:nvPr/>
        </p:nvSpPr>
        <p:spPr>
          <a:xfrm>
            <a:off x="1803400" y="26700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18" name="Google Shape;1918;p115"/>
          <p:cNvSpPr/>
          <p:nvPr/>
        </p:nvSpPr>
        <p:spPr>
          <a:xfrm>
            <a:off x="1803400" y="3590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19" name="Google Shape;1919;p115"/>
          <p:cNvSpPr/>
          <p:nvPr/>
        </p:nvSpPr>
        <p:spPr>
          <a:xfrm>
            <a:off x="1803400" y="45141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20" name="Google Shape;1920;p115"/>
          <p:cNvSpPr txBox="1">
            <a:spLocks noGrp="1"/>
          </p:cNvSpPr>
          <p:nvPr>
            <p:ph type="subTitle" idx="4"/>
          </p:nvPr>
        </p:nvSpPr>
        <p:spPr>
          <a:xfrm>
            <a:off x="-16233" y="26732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21" name="Google Shape;1921;p115"/>
          <p:cNvSpPr txBox="1">
            <a:spLocks noGrp="1"/>
          </p:cNvSpPr>
          <p:nvPr>
            <p:ph type="subTitle" idx="5"/>
          </p:nvPr>
        </p:nvSpPr>
        <p:spPr>
          <a:xfrm>
            <a:off x="133" y="3593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22" name="Google Shape;1922;p115"/>
          <p:cNvSpPr txBox="1">
            <a:spLocks noGrp="1"/>
          </p:cNvSpPr>
          <p:nvPr>
            <p:ph type="subTitle" idx="6"/>
          </p:nvPr>
        </p:nvSpPr>
        <p:spPr>
          <a:xfrm>
            <a:off x="-16400" y="45141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23" name="Google Shape;1923;p115"/>
          <p:cNvSpPr/>
          <p:nvPr/>
        </p:nvSpPr>
        <p:spPr>
          <a:xfrm>
            <a:off x="1819800" y="54377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24" name="Google Shape;1924;p115"/>
          <p:cNvSpPr txBox="1">
            <a:spLocks noGrp="1"/>
          </p:cNvSpPr>
          <p:nvPr>
            <p:ph type="subTitle" idx="7"/>
          </p:nvPr>
        </p:nvSpPr>
        <p:spPr>
          <a:xfrm>
            <a:off x="0" y="54377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925" name="Google Shape;1925;p11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1752048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2680464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1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3601664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1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4523698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5437731"/>
            <a:ext cx="1047421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925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36. Bullets 1–5 (Blue)"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16"/>
          <p:cNvSpPr/>
          <p:nvPr/>
        </p:nvSpPr>
        <p:spPr>
          <a:xfrm>
            <a:off x="1816608" y="173365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32" name="Google Shape;1932;p11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33" name="Google Shape;1933;p116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934" name="Google Shape;1934;p116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5" name="Google Shape;1935;p11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936" name="Google Shape;1936;p116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7" name="Google Shape;1937;p116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38" name="Google Shape;1938;p116"/>
          <p:cNvSpPr txBox="1">
            <a:spLocks noGrp="1"/>
          </p:cNvSpPr>
          <p:nvPr>
            <p:ph type="subTitle" idx="3"/>
          </p:nvPr>
        </p:nvSpPr>
        <p:spPr>
          <a:xfrm>
            <a:off x="33" y="17592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39" name="Google Shape;1939;p116"/>
          <p:cNvSpPr/>
          <p:nvPr/>
        </p:nvSpPr>
        <p:spPr>
          <a:xfrm>
            <a:off x="1803400" y="26700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40" name="Google Shape;1940;p116"/>
          <p:cNvSpPr/>
          <p:nvPr/>
        </p:nvSpPr>
        <p:spPr>
          <a:xfrm>
            <a:off x="1803400" y="3590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41" name="Google Shape;1941;p116"/>
          <p:cNvSpPr/>
          <p:nvPr/>
        </p:nvSpPr>
        <p:spPr>
          <a:xfrm>
            <a:off x="1803400" y="45141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42" name="Google Shape;1942;p116"/>
          <p:cNvSpPr txBox="1">
            <a:spLocks noGrp="1"/>
          </p:cNvSpPr>
          <p:nvPr>
            <p:ph type="subTitle" idx="4"/>
          </p:nvPr>
        </p:nvSpPr>
        <p:spPr>
          <a:xfrm>
            <a:off x="-16233" y="26732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43" name="Google Shape;1943;p116"/>
          <p:cNvSpPr txBox="1">
            <a:spLocks noGrp="1"/>
          </p:cNvSpPr>
          <p:nvPr>
            <p:ph type="subTitle" idx="5"/>
          </p:nvPr>
        </p:nvSpPr>
        <p:spPr>
          <a:xfrm>
            <a:off x="133" y="3593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44" name="Google Shape;1944;p116"/>
          <p:cNvSpPr txBox="1">
            <a:spLocks noGrp="1"/>
          </p:cNvSpPr>
          <p:nvPr>
            <p:ph type="subTitle" idx="6"/>
          </p:nvPr>
        </p:nvSpPr>
        <p:spPr>
          <a:xfrm>
            <a:off x="-16400" y="45141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45" name="Google Shape;1945;p116"/>
          <p:cNvSpPr/>
          <p:nvPr/>
        </p:nvSpPr>
        <p:spPr>
          <a:xfrm>
            <a:off x="1819800" y="54377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46" name="Google Shape;1946;p116"/>
          <p:cNvSpPr txBox="1">
            <a:spLocks noGrp="1"/>
          </p:cNvSpPr>
          <p:nvPr>
            <p:ph type="subTitle" idx="7"/>
          </p:nvPr>
        </p:nvSpPr>
        <p:spPr>
          <a:xfrm>
            <a:off x="0" y="54377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947" name="Google Shape;1947;p11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5" y="1752048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1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268046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1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360166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11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4523698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5437731"/>
            <a:ext cx="1047422" cy="808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792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37. Bullets 1–6 (Green)"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17"/>
          <p:cNvSpPr/>
          <p:nvPr/>
        </p:nvSpPr>
        <p:spPr>
          <a:xfrm>
            <a:off x="1521700" y="16504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54" name="Google Shape;1954;p117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55" name="Google Shape;1955;p117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956" name="Google Shape;1956;p117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11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958" name="Google Shape;1958;p117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9" name="Google Shape;1959;p117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60" name="Google Shape;1960;p117"/>
          <p:cNvSpPr txBox="1">
            <a:spLocks noGrp="1"/>
          </p:cNvSpPr>
          <p:nvPr>
            <p:ph type="subTitle" idx="3"/>
          </p:nvPr>
        </p:nvSpPr>
        <p:spPr>
          <a:xfrm>
            <a:off x="-162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61" name="Google Shape;1961;p117"/>
          <p:cNvSpPr/>
          <p:nvPr/>
        </p:nvSpPr>
        <p:spPr>
          <a:xfrm>
            <a:off x="1521800" y="24385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62" name="Google Shape;1962;p117"/>
          <p:cNvSpPr/>
          <p:nvPr/>
        </p:nvSpPr>
        <p:spPr>
          <a:xfrm>
            <a:off x="1521800" y="32266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63" name="Google Shape;1963;p117"/>
          <p:cNvSpPr/>
          <p:nvPr/>
        </p:nvSpPr>
        <p:spPr>
          <a:xfrm>
            <a:off x="1521800" y="40147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64" name="Google Shape;1964;p117"/>
          <p:cNvSpPr/>
          <p:nvPr/>
        </p:nvSpPr>
        <p:spPr>
          <a:xfrm>
            <a:off x="1521700" y="4802867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65" name="Google Shape;1965;p117"/>
          <p:cNvSpPr/>
          <p:nvPr/>
        </p:nvSpPr>
        <p:spPr>
          <a:xfrm>
            <a:off x="1521800" y="55910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66" name="Google Shape;1966;p117"/>
          <p:cNvSpPr txBox="1">
            <a:spLocks noGrp="1"/>
          </p:cNvSpPr>
          <p:nvPr>
            <p:ph type="subTitle" idx="4"/>
          </p:nvPr>
        </p:nvSpPr>
        <p:spPr>
          <a:xfrm>
            <a:off x="-16133" y="24651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67" name="Google Shape;1967;p117"/>
          <p:cNvSpPr txBox="1">
            <a:spLocks noGrp="1"/>
          </p:cNvSpPr>
          <p:nvPr>
            <p:ph type="subTitle" idx="5"/>
          </p:nvPr>
        </p:nvSpPr>
        <p:spPr>
          <a:xfrm>
            <a:off x="-16267" y="32532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68" name="Google Shape;1968;p117"/>
          <p:cNvSpPr txBox="1">
            <a:spLocks noGrp="1"/>
          </p:cNvSpPr>
          <p:nvPr>
            <p:ph type="subTitle" idx="6"/>
          </p:nvPr>
        </p:nvSpPr>
        <p:spPr>
          <a:xfrm>
            <a:off x="-16333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69" name="Google Shape;1969;p117"/>
          <p:cNvSpPr txBox="1">
            <a:spLocks noGrp="1"/>
          </p:cNvSpPr>
          <p:nvPr>
            <p:ph type="subTitle" idx="7"/>
          </p:nvPr>
        </p:nvSpPr>
        <p:spPr>
          <a:xfrm>
            <a:off x="-16167" y="48294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70" name="Google Shape;1970;p117"/>
          <p:cNvSpPr txBox="1">
            <a:spLocks noGrp="1"/>
          </p:cNvSpPr>
          <p:nvPr>
            <p:ph type="subTitle" idx="8"/>
          </p:nvPr>
        </p:nvSpPr>
        <p:spPr>
          <a:xfrm>
            <a:off x="-16167" y="56481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971" name="Google Shape;1971;p11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682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1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2465130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1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3253230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1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4054646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829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5604363"/>
            <a:ext cx="770406" cy="595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05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38. Bullets 1–6 (Yellow/Green)"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18"/>
          <p:cNvSpPr/>
          <p:nvPr/>
        </p:nvSpPr>
        <p:spPr>
          <a:xfrm>
            <a:off x="1521700" y="16504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79" name="Google Shape;1979;p11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80" name="Google Shape;1980;p11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981" name="Google Shape;1981;p118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2" name="Google Shape;1982;p11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983" name="Google Shape;1983;p118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4" name="Google Shape;1984;p118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85" name="Google Shape;1985;p118"/>
          <p:cNvSpPr txBox="1">
            <a:spLocks noGrp="1"/>
          </p:cNvSpPr>
          <p:nvPr>
            <p:ph type="subTitle" idx="3"/>
          </p:nvPr>
        </p:nvSpPr>
        <p:spPr>
          <a:xfrm>
            <a:off x="-162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86" name="Google Shape;1986;p118"/>
          <p:cNvSpPr/>
          <p:nvPr/>
        </p:nvSpPr>
        <p:spPr>
          <a:xfrm>
            <a:off x="1521800" y="24385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87" name="Google Shape;1987;p118"/>
          <p:cNvSpPr/>
          <p:nvPr/>
        </p:nvSpPr>
        <p:spPr>
          <a:xfrm>
            <a:off x="1521800" y="32266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88" name="Google Shape;1988;p118"/>
          <p:cNvSpPr/>
          <p:nvPr/>
        </p:nvSpPr>
        <p:spPr>
          <a:xfrm>
            <a:off x="1521800" y="40147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89" name="Google Shape;1989;p118"/>
          <p:cNvSpPr/>
          <p:nvPr/>
        </p:nvSpPr>
        <p:spPr>
          <a:xfrm>
            <a:off x="1521700" y="4802867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90" name="Google Shape;1990;p118"/>
          <p:cNvSpPr/>
          <p:nvPr/>
        </p:nvSpPr>
        <p:spPr>
          <a:xfrm>
            <a:off x="1521800" y="55910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991" name="Google Shape;1991;p118"/>
          <p:cNvSpPr txBox="1">
            <a:spLocks noGrp="1"/>
          </p:cNvSpPr>
          <p:nvPr>
            <p:ph type="subTitle" idx="4"/>
          </p:nvPr>
        </p:nvSpPr>
        <p:spPr>
          <a:xfrm>
            <a:off x="-16133" y="24651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92" name="Google Shape;1992;p118"/>
          <p:cNvSpPr txBox="1">
            <a:spLocks noGrp="1"/>
          </p:cNvSpPr>
          <p:nvPr>
            <p:ph type="subTitle" idx="5"/>
          </p:nvPr>
        </p:nvSpPr>
        <p:spPr>
          <a:xfrm>
            <a:off x="-16267" y="32532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93" name="Google Shape;1993;p118"/>
          <p:cNvSpPr txBox="1">
            <a:spLocks noGrp="1"/>
          </p:cNvSpPr>
          <p:nvPr>
            <p:ph type="subTitle" idx="6"/>
          </p:nvPr>
        </p:nvSpPr>
        <p:spPr>
          <a:xfrm>
            <a:off x="-16333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94" name="Google Shape;1994;p118"/>
          <p:cNvSpPr txBox="1">
            <a:spLocks noGrp="1"/>
          </p:cNvSpPr>
          <p:nvPr>
            <p:ph type="subTitle" idx="7"/>
          </p:nvPr>
        </p:nvSpPr>
        <p:spPr>
          <a:xfrm>
            <a:off x="-16167" y="48294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995" name="Google Shape;1995;p118"/>
          <p:cNvSpPr txBox="1">
            <a:spLocks noGrp="1"/>
          </p:cNvSpPr>
          <p:nvPr>
            <p:ph type="subTitle" idx="8"/>
          </p:nvPr>
        </p:nvSpPr>
        <p:spPr>
          <a:xfrm>
            <a:off x="-16167" y="56481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996" name="Google Shape;199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682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465130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3253230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05464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829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5604363"/>
            <a:ext cx="770406" cy="59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7805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39. Bullets 1–6 (Gray)"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119"/>
          <p:cNvSpPr/>
          <p:nvPr/>
        </p:nvSpPr>
        <p:spPr>
          <a:xfrm>
            <a:off x="1521700" y="16504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04" name="Google Shape;2004;p119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05" name="Google Shape;2005;p119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006" name="Google Shape;2006;p119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7" name="Google Shape;2007;p11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08" name="Google Shape;2008;p119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9" name="Google Shape;2009;p119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10" name="Google Shape;2010;p119"/>
          <p:cNvSpPr txBox="1">
            <a:spLocks noGrp="1"/>
          </p:cNvSpPr>
          <p:nvPr>
            <p:ph type="subTitle" idx="3"/>
          </p:nvPr>
        </p:nvSpPr>
        <p:spPr>
          <a:xfrm>
            <a:off x="-162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11" name="Google Shape;2011;p119"/>
          <p:cNvSpPr/>
          <p:nvPr/>
        </p:nvSpPr>
        <p:spPr>
          <a:xfrm>
            <a:off x="1521800" y="24385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12" name="Google Shape;2012;p119"/>
          <p:cNvSpPr/>
          <p:nvPr/>
        </p:nvSpPr>
        <p:spPr>
          <a:xfrm>
            <a:off x="1521800" y="32266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13" name="Google Shape;2013;p119"/>
          <p:cNvSpPr/>
          <p:nvPr/>
        </p:nvSpPr>
        <p:spPr>
          <a:xfrm>
            <a:off x="1521800" y="40147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14" name="Google Shape;2014;p119"/>
          <p:cNvSpPr/>
          <p:nvPr/>
        </p:nvSpPr>
        <p:spPr>
          <a:xfrm>
            <a:off x="1521700" y="4802867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15" name="Google Shape;2015;p119"/>
          <p:cNvSpPr/>
          <p:nvPr/>
        </p:nvSpPr>
        <p:spPr>
          <a:xfrm>
            <a:off x="1521800" y="55910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16" name="Google Shape;2016;p119"/>
          <p:cNvSpPr txBox="1">
            <a:spLocks noGrp="1"/>
          </p:cNvSpPr>
          <p:nvPr>
            <p:ph type="subTitle" idx="4"/>
          </p:nvPr>
        </p:nvSpPr>
        <p:spPr>
          <a:xfrm>
            <a:off x="-16133" y="24651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17" name="Google Shape;2017;p119"/>
          <p:cNvSpPr txBox="1">
            <a:spLocks noGrp="1"/>
          </p:cNvSpPr>
          <p:nvPr>
            <p:ph type="subTitle" idx="5"/>
          </p:nvPr>
        </p:nvSpPr>
        <p:spPr>
          <a:xfrm>
            <a:off x="-16267" y="32532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18" name="Google Shape;2018;p119"/>
          <p:cNvSpPr txBox="1">
            <a:spLocks noGrp="1"/>
          </p:cNvSpPr>
          <p:nvPr>
            <p:ph type="subTitle" idx="6"/>
          </p:nvPr>
        </p:nvSpPr>
        <p:spPr>
          <a:xfrm>
            <a:off x="-16333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19" name="Google Shape;2019;p119"/>
          <p:cNvSpPr txBox="1">
            <a:spLocks noGrp="1"/>
          </p:cNvSpPr>
          <p:nvPr>
            <p:ph type="subTitle" idx="7"/>
          </p:nvPr>
        </p:nvSpPr>
        <p:spPr>
          <a:xfrm>
            <a:off x="-16167" y="48294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20" name="Google Shape;2020;p119"/>
          <p:cNvSpPr txBox="1">
            <a:spLocks noGrp="1"/>
          </p:cNvSpPr>
          <p:nvPr>
            <p:ph type="subTitle" idx="8"/>
          </p:nvPr>
        </p:nvSpPr>
        <p:spPr>
          <a:xfrm>
            <a:off x="-16167" y="56481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2021" name="Google Shape;2021;p11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1682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1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2465130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11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3253230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1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405464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1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4829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1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5604363"/>
            <a:ext cx="770406" cy="59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350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40. Bullets 1–6 (Blue)"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20"/>
          <p:cNvSpPr/>
          <p:nvPr/>
        </p:nvSpPr>
        <p:spPr>
          <a:xfrm>
            <a:off x="1521700" y="16504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29" name="Google Shape;2029;p12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30" name="Google Shape;2030;p12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031" name="Google Shape;2031;p120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2" name="Google Shape;2032;p120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33" name="Google Shape;2033;p120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4" name="Google Shape;2034;p120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35" name="Google Shape;2035;p120"/>
          <p:cNvSpPr txBox="1">
            <a:spLocks noGrp="1"/>
          </p:cNvSpPr>
          <p:nvPr>
            <p:ph type="subTitle" idx="3"/>
          </p:nvPr>
        </p:nvSpPr>
        <p:spPr>
          <a:xfrm>
            <a:off x="-162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36" name="Google Shape;2036;p120"/>
          <p:cNvSpPr/>
          <p:nvPr/>
        </p:nvSpPr>
        <p:spPr>
          <a:xfrm>
            <a:off x="1521800" y="24385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37" name="Google Shape;2037;p120"/>
          <p:cNvSpPr/>
          <p:nvPr/>
        </p:nvSpPr>
        <p:spPr>
          <a:xfrm>
            <a:off x="1521800" y="32266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38" name="Google Shape;2038;p120"/>
          <p:cNvSpPr/>
          <p:nvPr/>
        </p:nvSpPr>
        <p:spPr>
          <a:xfrm>
            <a:off x="1521800" y="40147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39" name="Google Shape;2039;p120"/>
          <p:cNvSpPr/>
          <p:nvPr/>
        </p:nvSpPr>
        <p:spPr>
          <a:xfrm>
            <a:off x="1521700" y="4802867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40" name="Google Shape;2040;p120"/>
          <p:cNvSpPr/>
          <p:nvPr/>
        </p:nvSpPr>
        <p:spPr>
          <a:xfrm>
            <a:off x="1521800" y="55910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41" name="Google Shape;2041;p120"/>
          <p:cNvSpPr txBox="1">
            <a:spLocks noGrp="1"/>
          </p:cNvSpPr>
          <p:nvPr>
            <p:ph type="subTitle" idx="4"/>
          </p:nvPr>
        </p:nvSpPr>
        <p:spPr>
          <a:xfrm>
            <a:off x="-16133" y="24651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42" name="Google Shape;2042;p120"/>
          <p:cNvSpPr txBox="1">
            <a:spLocks noGrp="1"/>
          </p:cNvSpPr>
          <p:nvPr>
            <p:ph type="subTitle" idx="5"/>
          </p:nvPr>
        </p:nvSpPr>
        <p:spPr>
          <a:xfrm>
            <a:off x="-16267" y="32532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43" name="Google Shape;2043;p120"/>
          <p:cNvSpPr txBox="1">
            <a:spLocks noGrp="1"/>
          </p:cNvSpPr>
          <p:nvPr>
            <p:ph type="subTitle" idx="6"/>
          </p:nvPr>
        </p:nvSpPr>
        <p:spPr>
          <a:xfrm>
            <a:off x="-16333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44" name="Google Shape;2044;p120"/>
          <p:cNvSpPr txBox="1">
            <a:spLocks noGrp="1"/>
          </p:cNvSpPr>
          <p:nvPr>
            <p:ph type="subTitle" idx="7"/>
          </p:nvPr>
        </p:nvSpPr>
        <p:spPr>
          <a:xfrm>
            <a:off x="-16167" y="48294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45" name="Google Shape;2045;p120"/>
          <p:cNvSpPr txBox="1">
            <a:spLocks noGrp="1"/>
          </p:cNvSpPr>
          <p:nvPr>
            <p:ph type="subTitle" idx="8"/>
          </p:nvPr>
        </p:nvSpPr>
        <p:spPr>
          <a:xfrm>
            <a:off x="-16167" y="56481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2046" name="Google Shape;2046;p12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1682496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2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2465130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12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3253230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12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4054646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4829496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5604363"/>
            <a:ext cx="770406" cy="595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3761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41. Bullets 1–7 (Green)"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21"/>
          <p:cNvSpPr/>
          <p:nvPr/>
        </p:nvSpPr>
        <p:spPr>
          <a:xfrm>
            <a:off x="1393367" y="15488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54" name="Google Shape;2054;p12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55" name="Google Shape;2055;p121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056" name="Google Shape;2056;p121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7" name="Google Shape;2057;p12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58" name="Google Shape;2058;p121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9" name="Google Shape;2059;p121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60" name="Google Shape;2060;p121"/>
          <p:cNvSpPr txBox="1">
            <a:spLocks noGrp="1"/>
          </p:cNvSpPr>
          <p:nvPr>
            <p:ph type="subTitle" idx="3"/>
          </p:nvPr>
        </p:nvSpPr>
        <p:spPr>
          <a:xfrm>
            <a:off x="0" y="15671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61" name="Google Shape;2061;p121"/>
          <p:cNvSpPr/>
          <p:nvPr/>
        </p:nvSpPr>
        <p:spPr>
          <a:xfrm>
            <a:off x="1393600" y="22456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62" name="Google Shape;2062;p121"/>
          <p:cNvSpPr txBox="1">
            <a:spLocks noGrp="1"/>
          </p:cNvSpPr>
          <p:nvPr>
            <p:ph type="subTitle" idx="4"/>
          </p:nvPr>
        </p:nvSpPr>
        <p:spPr>
          <a:xfrm>
            <a:off x="333" y="2263934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63" name="Google Shape;2063;p121"/>
          <p:cNvSpPr/>
          <p:nvPr/>
        </p:nvSpPr>
        <p:spPr>
          <a:xfrm>
            <a:off x="1393433" y="29432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64" name="Google Shape;2064;p121"/>
          <p:cNvSpPr txBox="1">
            <a:spLocks noGrp="1"/>
          </p:cNvSpPr>
          <p:nvPr>
            <p:ph type="subTitle" idx="5"/>
          </p:nvPr>
        </p:nvSpPr>
        <p:spPr>
          <a:xfrm>
            <a:off x="0" y="2961467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65" name="Google Shape;2065;p121"/>
          <p:cNvSpPr/>
          <p:nvPr/>
        </p:nvSpPr>
        <p:spPr>
          <a:xfrm>
            <a:off x="1393433" y="36400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66" name="Google Shape;2066;p121"/>
          <p:cNvSpPr txBox="1">
            <a:spLocks noGrp="1"/>
          </p:cNvSpPr>
          <p:nvPr>
            <p:ph type="subTitle" idx="6"/>
          </p:nvPr>
        </p:nvSpPr>
        <p:spPr>
          <a:xfrm>
            <a:off x="-333" y="36583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67" name="Google Shape;2067;p121"/>
          <p:cNvSpPr/>
          <p:nvPr/>
        </p:nvSpPr>
        <p:spPr>
          <a:xfrm>
            <a:off x="1393467" y="43368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68" name="Google Shape;2068;p121"/>
          <p:cNvSpPr txBox="1">
            <a:spLocks noGrp="1"/>
          </p:cNvSpPr>
          <p:nvPr>
            <p:ph type="subTitle" idx="7"/>
          </p:nvPr>
        </p:nvSpPr>
        <p:spPr>
          <a:xfrm>
            <a:off x="0" y="43551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69" name="Google Shape;2069;p121"/>
          <p:cNvSpPr/>
          <p:nvPr/>
        </p:nvSpPr>
        <p:spPr>
          <a:xfrm>
            <a:off x="1393467" y="50337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70" name="Google Shape;2070;p121"/>
          <p:cNvSpPr txBox="1">
            <a:spLocks noGrp="1"/>
          </p:cNvSpPr>
          <p:nvPr>
            <p:ph type="subTitle" idx="8"/>
          </p:nvPr>
        </p:nvSpPr>
        <p:spPr>
          <a:xfrm>
            <a:off x="-67" y="5051967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71" name="Google Shape;2071;p121"/>
          <p:cNvSpPr/>
          <p:nvPr/>
        </p:nvSpPr>
        <p:spPr>
          <a:xfrm>
            <a:off x="1393467" y="57645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72" name="Google Shape;2072;p121"/>
          <p:cNvSpPr txBox="1">
            <a:spLocks noGrp="1"/>
          </p:cNvSpPr>
          <p:nvPr>
            <p:ph type="subTitle" idx="9"/>
          </p:nvPr>
        </p:nvSpPr>
        <p:spPr>
          <a:xfrm>
            <a:off x="34" y="57828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2073" name="Google Shape;2073;p12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562117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12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2279534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12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940800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p12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3673550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370384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1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573025" y="5059680"/>
            <a:ext cx="694639" cy="52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791200"/>
            <a:ext cx="694639" cy="52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121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42. Bullets 1–7 (Yellow/Green)"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22"/>
          <p:cNvSpPr/>
          <p:nvPr/>
        </p:nvSpPr>
        <p:spPr>
          <a:xfrm>
            <a:off x="1393367" y="15488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82" name="Google Shape;2082;p12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83" name="Google Shape;2083;p122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084" name="Google Shape;2084;p122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5" name="Google Shape;2085;p122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086" name="Google Shape;2086;p122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7" name="Google Shape;2087;p122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88" name="Google Shape;2088;p122"/>
          <p:cNvSpPr txBox="1">
            <a:spLocks noGrp="1"/>
          </p:cNvSpPr>
          <p:nvPr>
            <p:ph type="subTitle" idx="3"/>
          </p:nvPr>
        </p:nvSpPr>
        <p:spPr>
          <a:xfrm>
            <a:off x="0" y="15671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89" name="Google Shape;2089;p122"/>
          <p:cNvSpPr/>
          <p:nvPr/>
        </p:nvSpPr>
        <p:spPr>
          <a:xfrm>
            <a:off x="1393600" y="22456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90" name="Google Shape;2090;p122"/>
          <p:cNvSpPr txBox="1">
            <a:spLocks noGrp="1"/>
          </p:cNvSpPr>
          <p:nvPr>
            <p:ph type="subTitle" idx="4"/>
          </p:nvPr>
        </p:nvSpPr>
        <p:spPr>
          <a:xfrm>
            <a:off x="333" y="2263934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91" name="Google Shape;2091;p122"/>
          <p:cNvSpPr/>
          <p:nvPr/>
        </p:nvSpPr>
        <p:spPr>
          <a:xfrm>
            <a:off x="1393433" y="29432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92" name="Google Shape;2092;p122"/>
          <p:cNvSpPr txBox="1">
            <a:spLocks noGrp="1"/>
          </p:cNvSpPr>
          <p:nvPr>
            <p:ph type="subTitle" idx="5"/>
          </p:nvPr>
        </p:nvSpPr>
        <p:spPr>
          <a:xfrm>
            <a:off x="0" y="2961467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93" name="Google Shape;2093;p122"/>
          <p:cNvSpPr/>
          <p:nvPr/>
        </p:nvSpPr>
        <p:spPr>
          <a:xfrm>
            <a:off x="1393433" y="36400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94" name="Google Shape;2094;p122"/>
          <p:cNvSpPr txBox="1">
            <a:spLocks noGrp="1"/>
          </p:cNvSpPr>
          <p:nvPr>
            <p:ph type="subTitle" idx="6"/>
          </p:nvPr>
        </p:nvSpPr>
        <p:spPr>
          <a:xfrm>
            <a:off x="-333" y="36583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95" name="Google Shape;2095;p122"/>
          <p:cNvSpPr/>
          <p:nvPr/>
        </p:nvSpPr>
        <p:spPr>
          <a:xfrm>
            <a:off x="1393467" y="43368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96" name="Google Shape;2096;p122"/>
          <p:cNvSpPr txBox="1">
            <a:spLocks noGrp="1"/>
          </p:cNvSpPr>
          <p:nvPr>
            <p:ph type="subTitle" idx="7"/>
          </p:nvPr>
        </p:nvSpPr>
        <p:spPr>
          <a:xfrm>
            <a:off x="0" y="43551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97" name="Google Shape;2097;p122"/>
          <p:cNvSpPr/>
          <p:nvPr/>
        </p:nvSpPr>
        <p:spPr>
          <a:xfrm>
            <a:off x="1393467" y="50337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098" name="Google Shape;2098;p122"/>
          <p:cNvSpPr txBox="1">
            <a:spLocks noGrp="1"/>
          </p:cNvSpPr>
          <p:nvPr>
            <p:ph type="subTitle" idx="8"/>
          </p:nvPr>
        </p:nvSpPr>
        <p:spPr>
          <a:xfrm>
            <a:off x="-67" y="5051967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099" name="Google Shape;2099;p122"/>
          <p:cNvSpPr/>
          <p:nvPr/>
        </p:nvSpPr>
        <p:spPr>
          <a:xfrm>
            <a:off x="1393467" y="57645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00" name="Google Shape;2100;p122"/>
          <p:cNvSpPr txBox="1">
            <a:spLocks noGrp="1"/>
          </p:cNvSpPr>
          <p:nvPr>
            <p:ph type="subTitle" idx="9"/>
          </p:nvPr>
        </p:nvSpPr>
        <p:spPr>
          <a:xfrm>
            <a:off x="34" y="57828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2101" name="Google Shape;2101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562117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279534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940800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3673550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370384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059680"/>
            <a:ext cx="694639" cy="52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791200"/>
            <a:ext cx="694639" cy="52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8189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4. Title Slide:Data Analytics and Visualiza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014" y="1590934"/>
            <a:ext cx="3048004" cy="225493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6299457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43. Bullets 1–7 (Gray)"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23"/>
          <p:cNvSpPr/>
          <p:nvPr/>
        </p:nvSpPr>
        <p:spPr>
          <a:xfrm>
            <a:off x="1393367" y="15488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10" name="Google Shape;2110;p12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11" name="Google Shape;2111;p123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112" name="Google Shape;2112;p123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3" name="Google Shape;2113;p12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14" name="Google Shape;2114;p123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5" name="Google Shape;2115;p123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16" name="Google Shape;2116;p123"/>
          <p:cNvSpPr txBox="1">
            <a:spLocks noGrp="1"/>
          </p:cNvSpPr>
          <p:nvPr>
            <p:ph type="subTitle" idx="3"/>
          </p:nvPr>
        </p:nvSpPr>
        <p:spPr>
          <a:xfrm>
            <a:off x="0" y="15671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17" name="Google Shape;2117;p123"/>
          <p:cNvSpPr/>
          <p:nvPr/>
        </p:nvSpPr>
        <p:spPr>
          <a:xfrm>
            <a:off x="1393600" y="22456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18" name="Google Shape;2118;p123"/>
          <p:cNvSpPr txBox="1">
            <a:spLocks noGrp="1"/>
          </p:cNvSpPr>
          <p:nvPr>
            <p:ph type="subTitle" idx="4"/>
          </p:nvPr>
        </p:nvSpPr>
        <p:spPr>
          <a:xfrm>
            <a:off x="333" y="2263934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19" name="Google Shape;2119;p123"/>
          <p:cNvSpPr/>
          <p:nvPr/>
        </p:nvSpPr>
        <p:spPr>
          <a:xfrm>
            <a:off x="1393433" y="29432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20" name="Google Shape;2120;p123"/>
          <p:cNvSpPr txBox="1">
            <a:spLocks noGrp="1"/>
          </p:cNvSpPr>
          <p:nvPr>
            <p:ph type="subTitle" idx="5"/>
          </p:nvPr>
        </p:nvSpPr>
        <p:spPr>
          <a:xfrm>
            <a:off x="0" y="2961467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21" name="Google Shape;2121;p123"/>
          <p:cNvSpPr/>
          <p:nvPr/>
        </p:nvSpPr>
        <p:spPr>
          <a:xfrm>
            <a:off x="1393433" y="36400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22" name="Google Shape;2122;p123"/>
          <p:cNvSpPr txBox="1">
            <a:spLocks noGrp="1"/>
          </p:cNvSpPr>
          <p:nvPr>
            <p:ph type="subTitle" idx="6"/>
          </p:nvPr>
        </p:nvSpPr>
        <p:spPr>
          <a:xfrm>
            <a:off x="-333" y="36583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23" name="Google Shape;2123;p123"/>
          <p:cNvSpPr/>
          <p:nvPr/>
        </p:nvSpPr>
        <p:spPr>
          <a:xfrm>
            <a:off x="1393467" y="43368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24" name="Google Shape;2124;p123"/>
          <p:cNvSpPr txBox="1">
            <a:spLocks noGrp="1"/>
          </p:cNvSpPr>
          <p:nvPr>
            <p:ph type="subTitle" idx="7"/>
          </p:nvPr>
        </p:nvSpPr>
        <p:spPr>
          <a:xfrm>
            <a:off x="0" y="43551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25" name="Google Shape;2125;p123"/>
          <p:cNvSpPr/>
          <p:nvPr/>
        </p:nvSpPr>
        <p:spPr>
          <a:xfrm>
            <a:off x="1393467" y="50337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26" name="Google Shape;2126;p123"/>
          <p:cNvSpPr txBox="1">
            <a:spLocks noGrp="1"/>
          </p:cNvSpPr>
          <p:nvPr>
            <p:ph type="subTitle" idx="8"/>
          </p:nvPr>
        </p:nvSpPr>
        <p:spPr>
          <a:xfrm>
            <a:off x="-67" y="5051967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27" name="Google Shape;2127;p123"/>
          <p:cNvSpPr/>
          <p:nvPr/>
        </p:nvSpPr>
        <p:spPr>
          <a:xfrm>
            <a:off x="1393467" y="57645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28" name="Google Shape;2128;p123"/>
          <p:cNvSpPr txBox="1">
            <a:spLocks noGrp="1"/>
          </p:cNvSpPr>
          <p:nvPr>
            <p:ph type="subTitle" idx="9"/>
          </p:nvPr>
        </p:nvSpPr>
        <p:spPr>
          <a:xfrm>
            <a:off x="34" y="57828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2129" name="Google Shape;2129;p12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1562117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0" name="Google Shape;2130;p12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2279534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2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2940800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12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3673550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4370384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573025" y="5059680"/>
            <a:ext cx="694639" cy="52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573025" y="5791200"/>
            <a:ext cx="694639" cy="52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169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44. Bullets 1–7 (Blue)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24"/>
          <p:cNvSpPr/>
          <p:nvPr/>
        </p:nvSpPr>
        <p:spPr>
          <a:xfrm>
            <a:off x="1393367" y="15488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38" name="Google Shape;2138;p12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39" name="Google Shape;2139;p124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140" name="Google Shape;2140;p124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1" name="Google Shape;2141;p124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42" name="Google Shape;2142;p124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3" name="Google Shape;2143;p124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44" name="Google Shape;2144;p124"/>
          <p:cNvSpPr txBox="1">
            <a:spLocks noGrp="1"/>
          </p:cNvSpPr>
          <p:nvPr>
            <p:ph type="subTitle" idx="3"/>
          </p:nvPr>
        </p:nvSpPr>
        <p:spPr>
          <a:xfrm>
            <a:off x="0" y="15671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45" name="Google Shape;2145;p124"/>
          <p:cNvSpPr/>
          <p:nvPr/>
        </p:nvSpPr>
        <p:spPr>
          <a:xfrm>
            <a:off x="1393600" y="22456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46" name="Google Shape;2146;p124"/>
          <p:cNvSpPr txBox="1">
            <a:spLocks noGrp="1"/>
          </p:cNvSpPr>
          <p:nvPr>
            <p:ph type="subTitle" idx="4"/>
          </p:nvPr>
        </p:nvSpPr>
        <p:spPr>
          <a:xfrm>
            <a:off x="333" y="2263934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47" name="Google Shape;2147;p124"/>
          <p:cNvSpPr/>
          <p:nvPr/>
        </p:nvSpPr>
        <p:spPr>
          <a:xfrm>
            <a:off x="1393433" y="29432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48" name="Google Shape;2148;p124"/>
          <p:cNvSpPr txBox="1">
            <a:spLocks noGrp="1"/>
          </p:cNvSpPr>
          <p:nvPr>
            <p:ph type="subTitle" idx="5"/>
          </p:nvPr>
        </p:nvSpPr>
        <p:spPr>
          <a:xfrm>
            <a:off x="0" y="2961467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49" name="Google Shape;2149;p124"/>
          <p:cNvSpPr/>
          <p:nvPr/>
        </p:nvSpPr>
        <p:spPr>
          <a:xfrm>
            <a:off x="1393433" y="36400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50" name="Google Shape;2150;p124"/>
          <p:cNvSpPr txBox="1">
            <a:spLocks noGrp="1"/>
          </p:cNvSpPr>
          <p:nvPr>
            <p:ph type="subTitle" idx="6"/>
          </p:nvPr>
        </p:nvSpPr>
        <p:spPr>
          <a:xfrm>
            <a:off x="-333" y="36583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51" name="Google Shape;2151;p124"/>
          <p:cNvSpPr/>
          <p:nvPr/>
        </p:nvSpPr>
        <p:spPr>
          <a:xfrm>
            <a:off x="1393467" y="43368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52" name="Google Shape;2152;p124"/>
          <p:cNvSpPr txBox="1">
            <a:spLocks noGrp="1"/>
          </p:cNvSpPr>
          <p:nvPr>
            <p:ph type="subTitle" idx="7"/>
          </p:nvPr>
        </p:nvSpPr>
        <p:spPr>
          <a:xfrm>
            <a:off x="0" y="43551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53" name="Google Shape;2153;p124"/>
          <p:cNvSpPr/>
          <p:nvPr/>
        </p:nvSpPr>
        <p:spPr>
          <a:xfrm>
            <a:off x="1393467" y="50337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54" name="Google Shape;2154;p124"/>
          <p:cNvSpPr txBox="1">
            <a:spLocks noGrp="1"/>
          </p:cNvSpPr>
          <p:nvPr>
            <p:ph type="subTitle" idx="8"/>
          </p:nvPr>
        </p:nvSpPr>
        <p:spPr>
          <a:xfrm>
            <a:off x="-67" y="5051967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55" name="Google Shape;2155;p124"/>
          <p:cNvSpPr/>
          <p:nvPr/>
        </p:nvSpPr>
        <p:spPr>
          <a:xfrm>
            <a:off x="1393467" y="57645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56" name="Google Shape;2156;p124"/>
          <p:cNvSpPr txBox="1">
            <a:spLocks noGrp="1"/>
          </p:cNvSpPr>
          <p:nvPr>
            <p:ph type="subTitle" idx="9"/>
          </p:nvPr>
        </p:nvSpPr>
        <p:spPr>
          <a:xfrm>
            <a:off x="34" y="57828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2157" name="Google Shape;2157;p12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1562117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12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2279534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12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2940800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12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3673550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4370384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573025" y="5059680"/>
            <a:ext cx="694639" cy="52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573025" y="5791200"/>
            <a:ext cx="694639" cy="52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088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45. Bullets 1–8 (Green)"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2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66" name="Google Shape;2166;p12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167" name="Google Shape;2167;p125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8" name="Google Shape;2168;p125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69" name="Google Shape;2169;p125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0" name="Google Shape;2170;p125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71" name="Google Shape;2171;p125"/>
          <p:cNvSpPr/>
          <p:nvPr/>
        </p:nvSpPr>
        <p:spPr>
          <a:xfrm>
            <a:off x="1338567" y="5164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72" name="Google Shape;2172;p125"/>
          <p:cNvSpPr txBox="1">
            <a:spLocks noGrp="1"/>
          </p:cNvSpPr>
          <p:nvPr>
            <p:ph type="subTitle" idx="3"/>
          </p:nvPr>
        </p:nvSpPr>
        <p:spPr>
          <a:xfrm>
            <a:off x="-32800" y="5164100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73" name="Google Shape;2173;p125"/>
          <p:cNvSpPr/>
          <p:nvPr/>
        </p:nvSpPr>
        <p:spPr>
          <a:xfrm>
            <a:off x="1338400" y="57481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74" name="Google Shape;2174;p125"/>
          <p:cNvSpPr txBox="1">
            <a:spLocks noGrp="1"/>
          </p:cNvSpPr>
          <p:nvPr>
            <p:ph type="subTitle" idx="4"/>
          </p:nvPr>
        </p:nvSpPr>
        <p:spPr>
          <a:xfrm>
            <a:off x="0" y="57483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75" name="Google Shape;2175;p125"/>
          <p:cNvSpPr/>
          <p:nvPr/>
        </p:nvSpPr>
        <p:spPr>
          <a:xfrm>
            <a:off x="1338500" y="3995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76" name="Google Shape;2176;p125"/>
          <p:cNvSpPr txBox="1">
            <a:spLocks noGrp="1"/>
          </p:cNvSpPr>
          <p:nvPr>
            <p:ph type="subTitle" idx="5"/>
          </p:nvPr>
        </p:nvSpPr>
        <p:spPr>
          <a:xfrm>
            <a:off x="-200" y="3995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77" name="Google Shape;2177;p125"/>
          <p:cNvSpPr/>
          <p:nvPr/>
        </p:nvSpPr>
        <p:spPr>
          <a:xfrm>
            <a:off x="1338334" y="4579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78" name="Google Shape;2178;p125"/>
          <p:cNvSpPr txBox="1">
            <a:spLocks noGrp="1"/>
          </p:cNvSpPr>
          <p:nvPr>
            <p:ph type="subTitle" idx="6"/>
          </p:nvPr>
        </p:nvSpPr>
        <p:spPr>
          <a:xfrm>
            <a:off x="0" y="4579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79" name="Google Shape;2179;p125"/>
          <p:cNvSpPr/>
          <p:nvPr/>
        </p:nvSpPr>
        <p:spPr>
          <a:xfrm>
            <a:off x="1338534" y="2847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80" name="Google Shape;2180;p125"/>
          <p:cNvSpPr txBox="1">
            <a:spLocks noGrp="1"/>
          </p:cNvSpPr>
          <p:nvPr>
            <p:ph type="subTitle" idx="7"/>
          </p:nvPr>
        </p:nvSpPr>
        <p:spPr>
          <a:xfrm>
            <a:off x="-32967" y="2847167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81" name="Google Shape;2181;p125"/>
          <p:cNvSpPr/>
          <p:nvPr/>
        </p:nvSpPr>
        <p:spPr>
          <a:xfrm>
            <a:off x="1338367" y="3431166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82" name="Google Shape;2182;p125"/>
          <p:cNvSpPr txBox="1">
            <a:spLocks noGrp="1"/>
          </p:cNvSpPr>
          <p:nvPr>
            <p:ph type="subTitle" idx="8"/>
          </p:nvPr>
        </p:nvSpPr>
        <p:spPr>
          <a:xfrm>
            <a:off x="0" y="3431333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83" name="Google Shape;2183;p125"/>
          <p:cNvSpPr/>
          <p:nvPr/>
        </p:nvSpPr>
        <p:spPr>
          <a:xfrm>
            <a:off x="1338367" y="1678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84" name="Google Shape;2184;p125"/>
          <p:cNvSpPr txBox="1">
            <a:spLocks noGrp="1"/>
          </p:cNvSpPr>
          <p:nvPr>
            <p:ph type="subTitle" idx="9"/>
          </p:nvPr>
        </p:nvSpPr>
        <p:spPr>
          <a:xfrm>
            <a:off x="0" y="1678667"/>
            <a:ext cx="1146073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85" name="Google Shape;2185;p125"/>
          <p:cNvSpPr/>
          <p:nvPr/>
        </p:nvSpPr>
        <p:spPr>
          <a:xfrm>
            <a:off x="1338367" y="2262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86" name="Google Shape;2186;p125"/>
          <p:cNvSpPr txBox="1">
            <a:spLocks noGrp="1"/>
          </p:cNvSpPr>
          <p:nvPr>
            <p:ph type="subTitle" idx="13"/>
          </p:nvPr>
        </p:nvSpPr>
        <p:spPr>
          <a:xfrm>
            <a:off x="0" y="2262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2187" name="Google Shape;2187;p12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16824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12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22799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2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28389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12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34364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399897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4584192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169408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5752884"/>
            <a:ext cx="633984" cy="481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691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46. Bullets 1–8 (Yellow/Green)"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2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97" name="Google Shape;2197;p126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198" name="Google Shape;2198;p126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9" name="Google Shape;2199;p12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00" name="Google Shape;2200;p126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1" name="Google Shape;2201;p126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02" name="Google Shape;2202;p126"/>
          <p:cNvSpPr/>
          <p:nvPr/>
        </p:nvSpPr>
        <p:spPr>
          <a:xfrm>
            <a:off x="1338567" y="5164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03" name="Google Shape;2203;p126"/>
          <p:cNvSpPr txBox="1">
            <a:spLocks noGrp="1"/>
          </p:cNvSpPr>
          <p:nvPr>
            <p:ph type="subTitle" idx="3"/>
          </p:nvPr>
        </p:nvSpPr>
        <p:spPr>
          <a:xfrm>
            <a:off x="-32800" y="5164100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04" name="Google Shape;2204;p126"/>
          <p:cNvSpPr/>
          <p:nvPr/>
        </p:nvSpPr>
        <p:spPr>
          <a:xfrm>
            <a:off x="1338400" y="57481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05" name="Google Shape;2205;p126"/>
          <p:cNvSpPr txBox="1">
            <a:spLocks noGrp="1"/>
          </p:cNvSpPr>
          <p:nvPr>
            <p:ph type="subTitle" idx="4"/>
          </p:nvPr>
        </p:nvSpPr>
        <p:spPr>
          <a:xfrm>
            <a:off x="0" y="57483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06" name="Google Shape;2206;p126"/>
          <p:cNvSpPr/>
          <p:nvPr/>
        </p:nvSpPr>
        <p:spPr>
          <a:xfrm>
            <a:off x="1338500" y="3995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07" name="Google Shape;2207;p126"/>
          <p:cNvSpPr txBox="1">
            <a:spLocks noGrp="1"/>
          </p:cNvSpPr>
          <p:nvPr>
            <p:ph type="subTitle" idx="5"/>
          </p:nvPr>
        </p:nvSpPr>
        <p:spPr>
          <a:xfrm>
            <a:off x="-200" y="3995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08" name="Google Shape;2208;p126"/>
          <p:cNvSpPr/>
          <p:nvPr/>
        </p:nvSpPr>
        <p:spPr>
          <a:xfrm>
            <a:off x="1338334" y="4579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09" name="Google Shape;2209;p126"/>
          <p:cNvSpPr txBox="1">
            <a:spLocks noGrp="1"/>
          </p:cNvSpPr>
          <p:nvPr>
            <p:ph type="subTitle" idx="6"/>
          </p:nvPr>
        </p:nvSpPr>
        <p:spPr>
          <a:xfrm>
            <a:off x="0" y="4579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10" name="Google Shape;2210;p126"/>
          <p:cNvSpPr/>
          <p:nvPr/>
        </p:nvSpPr>
        <p:spPr>
          <a:xfrm>
            <a:off x="1338534" y="2847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11" name="Google Shape;2211;p126"/>
          <p:cNvSpPr txBox="1">
            <a:spLocks noGrp="1"/>
          </p:cNvSpPr>
          <p:nvPr>
            <p:ph type="subTitle" idx="7"/>
          </p:nvPr>
        </p:nvSpPr>
        <p:spPr>
          <a:xfrm>
            <a:off x="-32967" y="2847167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12" name="Google Shape;2212;p126"/>
          <p:cNvSpPr/>
          <p:nvPr/>
        </p:nvSpPr>
        <p:spPr>
          <a:xfrm>
            <a:off x="1338367" y="3431166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13" name="Google Shape;2213;p126"/>
          <p:cNvSpPr txBox="1">
            <a:spLocks noGrp="1"/>
          </p:cNvSpPr>
          <p:nvPr>
            <p:ph type="subTitle" idx="8"/>
          </p:nvPr>
        </p:nvSpPr>
        <p:spPr>
          <a:xfrm>
            <a:off x="0" y="3431333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14" name="Google Shape;2214;p126"/>
          <p:cNvSpPr/>
          <p:nvPr/>
        </p:nvSpPr>
        <p:spPr>
          <a:xfrm>
            <a:off x="1338367" y="1678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15" name="Google Shape;2215;p126"/>
          <p:cNvSpPr txBox="1">
            <a:spLocks noGrp="1"/>
          </p:cNvSpPr>
          <p:nvPr>
            <p:ph type="subTitle" idx="9"/>
          </p:nvPr>
        </p:nvSpPr>
        <p:spPr>
          <a:xfrm>
            <a:off x="0" y="1678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16" name="Google Shape;2216;p126"/>
          <p:cNvSpPr/>
          <p:nvPr/>
        </p:nvSpPr>
        <p:spPr>
          <a:xfrm>
            <a:off x="1338367" y="2262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17" name="Google Shape;2217;p126"/>
          <p:cNvSpPr txBox="1">
            <a:spLocks noGrp="1"/>
          </p:cNvSpPr>
          <p:nvPr>
            <p:ph type="subTitle" idx="13"/>
          </p:nvPr>
        </p:nvSpPr>
        <p:spPr>
          <a:xfrm>
            <a:off x="0" y="2262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2218" name="Google Shape;2218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16824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22799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28389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34364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399897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4584192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169408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752884"/>
            <a:ext cx="633984" cy="481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383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47. Bullets 1–8 (Gray)"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27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28" name="Google Shape;2228;p127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229" name="Google Shape;2229;p127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0" name="Google Shape;2230;p12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31" name="Google Shape;2231;p127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2" name="Google Shape;2232;p127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33" name="Google Shape;2233;p127"/>
          <p:cNvSpPr/>
          <p:nvPr/>
        </p:nvSpPr>
        <p:spPr>
          <a:xfrm>
            <a:off x="1338567" y="5164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34" name="Google Shape;2234;p127"/>
          <p:cNvSpPr txBox="1">
            <a:spLocks noGrp="1"/>
          </p:cNvSpPr>
          <p:nvPr>
            <p:ph type="subTitle" idx="3"/>
          </p:nvPr>
        </p:nvSpPr>
        <p:spPr>
          <a:xfrm>
            <a:off x="-32800" y="5164100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35" name="Google Shape;2235;p127"/>
          <p:cNvSpPr/>
          <p:nvPr/>
        </p:nvSpPr>
        <p:spPr>
          <a:xfrm>
            <a:off x="1338400" y="57481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36" name="Google Shape;2236;p127"/>
          <p:cNvSpPr txBox="1">
            <a:spLocks noGrp="1"/>
          </p:cNvSpPr>
          <p:nvPr>
            <p:ph type="subTitle" idx="4"/>
          </p:nvPr>
        </p:nvSpPr>
        <p:spPr>
          <a:xfrm>
            <a:off x="0" y="57483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37" name="Google Shape;2237;p127"/>
          <p:cNvSpPr/>
          <p:nvPr/>
        </p:nvSpPr>
        <p:spPr>
          <a:xfrm>
            <a:off x="1338500" y="3995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38" name="Google Shape;2238;p127"/>
          <p:cNvSpPr txBox="1">
            <a:spLocks noGrp="1"/>
          </p:cNvSpPr>
          <p:nvPr>
            <p:ph type="subTitle" idx="5"/>
          </p:nvPr>
        </p:nvSpPr>
        <p:spPr>
          <a:xfrm>
            <a:off x="-200" y="3995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39" name="Google Shape;2239;p127"/>
          <p:cNvSpPr/>
          <p:nvPr/>
        </p:nvSpPr>
        <p:spPr>
          <a:xfrm>
            <a:off x="1338334" y="4579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40" name="Google Shape;2240;p127"/>
          <p:cNvSpPr txBox="1">
            <a:spLocks noGrp="1"/>
          </p:cNvSpPr>
          <p:nvPr>
            <p:ph type="subTitle" idx="6"/>
          </p:nvPr>
        </p:nvSpPr>
        <p:spPr>
          <a:xfrm>
            <a:off x="0" y="4579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41" name="Google Shape;2241;p127"/>
          <p:cNvSpPr/>
          <p:nvPr/>
        </p:nvSpPr>
        <p:spPr>
          <a:xfrm>
            <a:off x="1338534" y="2847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42" name="Google Shape;2242;p127"/>
          <p:cNvSpPr txBox="1">
            <a:spLocks noGrp="1"/>
          </p:cNvSpPr>
          <p:nvPr>
            <p:ph type="subTitle" idx="7"/>
          </p:nvPr>
        </p:nvSpPr>
        <p:spPr>
          <a:xfrm>
            <a:off x="-32967" y="2847167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43" name="Google Shape;2243;p127"/>
          <p:cNvSpPr/>
          <p:nvPr/>
        </p:nvSpPr>
        <p:spPr>
          <a:xfrm>
            <a:off x="1338367" y="3431166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44" name="Google Shape;2244;p127"/>
          <p:cNvSpPr txBox="1">
            <a:spLocks noGrp="1"/>
          </p:cNvSpPr>
          <p:nvPr>
            <p:ph type="subTitle" idx="8"/>
          </p:nvPr>
        </p:nvSpPr>
        <p:spPr>
          <a:xfrm>
            <a:off x="0" y="3431333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45" name="Google Shape;2245;p127"/>
          <p:cNvSpPr/>
          <p:nvPr/>
        </p:nvSpPr>
        <p:spPr>
          <a:xfrm>
            <a:off x="1338367" y="1678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46" name="Google Shape;2246;p127"/>
          <p:cNvSpPr txBox="1">
            <a:spLocks noGrp="1"/>
          </p:cNvSpPr>
          <p:nvPr>
            <p:ph type="subTitle" idx="9"/>
          </p:nvPr>
        </p:nvSpPr>
        <p:spPr>
          <a:xfrm>
            <a:off x="0" y="1678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47" name="Google Shape;2247;p127"/>
          <p:cNvSpPr/>
          <p:nvPr/>
        </p:nvSpPr>
        <p:spPr>
          <a:xfrm>
            <a:off x="1338367" y="2262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48" name="Google Shape;2248;p127"/>
          <p:cNvSpPr txBox="1">
            <a:spLocks noGrp="1"/>
          </p:cNvSpPr>
          <p:nvPr>
            <p:ph type="subTitle" idx="13"/>
          </p:nvPr>
        </p:nvSpPr>
        <p:spPr>
          <a:xfrm>
            <a:off x="0" y="2262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2249" name="Google Shape;2249;p12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16824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0" name="Google Shape;2250;p12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22799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12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28389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2" name="Google Shape;2252;p12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34364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399897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4584192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5169408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5752884"/>
            <a:ext cx="633984" cy="481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200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48. Bullets 1–8 (Blue)"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2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59" name="Google Shape;2259;p12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260" name="Google Shape;2260;p128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1" name="Google Shape;2261;p12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262" name="Google Shape;2262;p128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3" name="Google Shape;2263;p128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64" name="Google Shape;2264;p128"/>
          <p:cNvSpPr/>
          <p:nvPr/>
        </p:nvSpPr>
        <p:spPr>
          <a:xfrm>
            <a:off x="1338567" y="5164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65" name="Google Shape;2265;p128"/>
          <p:cNvSpPr txBox="1">
            <a:spLocks noGrp="1"/>
          </p:cNvSpPr>
          <p:nvPr>
            <p:ph type="subTitle" idx="3"/>
          </p:nvPr>
        </p:nvSpPr>
        <p:spPr>
          <a:xfrm>
            <a:off x="-32800" y="5164100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66" name="Google Shape;2266;p128"/>
          <p:cNvSpPr/>
          <p:nvPr/>
        </p:nvSpPr>
        <p:spPr>
          <a:xfrm>
            <a:off x="1338400" y="57481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67" name="Google Shape;2267;p128"/>
          <p:cNvSpPr txBox="1">
            <a:spLocks noGrp="1"/>
          </p:cNvSpPr>
          <p:nvPr>
            <p:ph type="subTitle" idx="4"/>
          </p:nvPr>
        </p:nvSpPr>
        <p:spPr>
          <a:xfrm>
            <a:off x="0" y="57483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68" name="Google Shape;2268;p128"/>
          <p:cNvSpPr/>
          <p:nvPr/>
        </p:nvSpPr>
        <p:spPr>
          <a:xfrm>
            <a:off x="1338500" y="3995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69" name="Google Shape;2269;p128"/>
          <p:cNvSpPr txBox="1">
            <a:spLocks noGrp="1"/>
          </p:cNvSpPr>
          <p:nvPr>
            <p:ph type="subTitle" idx="5"/>
          </p:nvPr>
        </p:nvSpPr>
        <p:spPr>
          <a:xfrm>
            <a:off x="-200" y="3995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70" name="Google Shape;2270;p128"/>
          <p:cNvSpPr/>
          <p:nvPr/>
        </p:nvSpPr>
        <p:spPr>
          <a:xfrm>
            <a:off x="1338334" y="4579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71" name="Google Shape;2271;p128"/>
          <p:cNvSpPr txBox="1">
            <a:spLocks noGrp="1"/>
          </p:cNvSpPr>
          <p:nvPr>
            <p:ph type="subTitle" idx="6"/>
          </p:nvPr>
        </p:nvSpPr>
        <p:spPr>
          <a:xfrm>
            <a:off x="0" y="4579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72" name="Google Shape;2272;p128"/>
          <p:cNvSpPr/>
          <p:nvPr/>
        </p:nvSpPr>
        <p:spPr>
          <a:xfrm>
            <a:off x="1338534" y="2847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73" name="Google Shape;2273;p128"/>
          <p:cNvSpPr txBox="1">
            <a:spLocks noGrp="1"/>
          </p:cNvSpPr>
          <p:nvPr>
            <p:ph type="subTitle" idx="7"/>
          </p:nvPr>
        </p:nvSpPr>
        <p:spPr>
          <a:xfrm>
            <a:off x="-32967" y="2847167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74" name="Google Shape;2274;p128"/>
          <p:cNvSpPr/>
          <p:nvPr/>
        </p:nvSpPr>
        <p:spPr>
          <a:xfrm>
            <a:off x="1338367" y="3431166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75" name="Google Shape;2275;p128"/>
          <p:cNvSpPr txBox="1">
            <a:spLocks noGrp="1"/>
          </p:cNvSpPr>
          <p:nvPr>
            <p:ph type="subTitle" idx="8"/>
          </p:nvPr>
        </p:nvSpPr>
        <p:spPr>
          <a:xfrm>
            <a:off x="0" y="3431333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76" name="Google Shape;2276;p128"/>
          <p:cNvSpPr/>
          <p:nvPr/>
        </p:nvSpPr>
        <p:spPr>
          <a:xfrm>
            <a:off x="1338367" y="1678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77" name="Google Shape;2277;p128"/>
          <p:cNvSpPr txBox="1">
            <a:spLocks noGrp="1"/>
          </p:cNvSpPr>
          <p:nvPr>
            <p:ph type="subTitle" idx="9"/>
          </p:nvPr>
        </p:nvSpPr>
        <p:spPr>
          <a:xfrm>
            <a:off x="0" y="1678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78" name="Google Shape;2278;p128"/>
          <p:cNvSpPr/>
          <p:nvPr/>
        </p:nvSpPr>
        <p:spPr>
          <a:xfrm>
            <a:off x="1338367" y="2262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279" name="Google Shape;2279;p128"/>
          <p:cNvSpPr txBox="1">
            <a:spLocks noGrp="1"/>
          </p:cNvSpPr>
          <p:nvPr>
            <p:ph type="subTitle" idx="13"/>
          </p:nvPr>
        </p:nvSpPr>
        <p:spPr>
          <a:xfrm>
            <a:off x="0" y="2262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2280" name="Google Shape;2280;p12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16824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12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22799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12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28389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12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34364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399897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4584192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5169408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5752884"/>
            <a:ext cx="633984" cy="481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0941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49. Fist to Five"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65760" y="366508"/>
            <a:ext cx="11460479" cy="61233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2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816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50. Review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295" name="Google Shape;2295;p130"/>
          <p:cNvSpPr txBox="1"/>
          <p:nvPr/>
        </p:nvSpPr>
        <p:spPr>
          <a:xfrm>
            <a:off x="365800" y="3841034"/>
            <a:ext cx="11460434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48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279" y="1524000"/>
            <a:ext cx="1629443" cy="2184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5516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51. Take a Break 1"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Google Shape;2298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61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299" name="Google Shape;2299;p131"/>
          <p:cNvSpPr txBox="1"/>
          <p:nvPr/>
        </p:nvSpPr>
        <p:spPr>
          <a:xfrm>
            <a:off x="-34" y="1259733"/>
            <a:ext cx="12192025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00" name="Google Shape;2300;p131"/>
          <p:cNvCxnSpPr/>
          <p:nvPr/>
        </p:nvCxnSpPr>
        <p:spPr>
          <a:xfrm>
            <a:off x="3074000" y="2669200"/>
            <a:ext cx="604402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393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52. Take a Break 2"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1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61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32"/>
          <p:cNvSpPr txBox="1"/>
          <p:nvPr/>
        </p:nvSpPr>
        <p:spPr>
          <a:xfrm>
            <a:off x="-34" y="548534"/>
            <a:ext cx="12192025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05" name="Google Shape;2305;p132"/>
          <p:cNvCxnSpPr/>
          <p:nvPr/>
        </p:nvCxnSpPr>
        <p:spPr>
          <a:xfrm>
            <a:off x="3074000" y="1958000"/>
            <a:ext cx="604402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68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5. Title Slide: FinTech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333" y="1393367"/>
            <a:ext cx="3107101" cy="3106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563826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53. Watch a Video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8" name="Google Shape;2308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" y="-19"/>
            <a:ext cx="12192000" cy="6856232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10" name="Google Shape;2310;p133"/>
          <p:cNvSpPr txBox="1">
            <a:spLocks noGrp="1"/>
          </p:cNvSpPr>
          <p:nvPr>
            <p:ph type="title"/>
          </p:nvPr>
        </p:nvSpPr>
        <p:spPr>
          <a:xfrm>
            <a:off x="4724400" y="3555867"/>
            <a:ext cx="7419582" cy="10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311" name="Google Shape;2311;p133"/>
          <p:cNvSpPr txBox="1"/>
          <p:nvPr/>
        </p:nvSpPr>
        <p:spPr>
          <a:xfrm>
            <a:off x="4724300" y="2784400"/>
            <a:ext cx="7419582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0" bIns="12187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3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259600" y="3555867"/>
            <a:ext cx="434918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3" name="Google Shape;2313;p133"/>
          <p:cNvSpPr/>
          <p:nvPr/>
        </p:nvSpPr>
        <p:spPr>
          <a:xfrm>
            <a:off x="7759700" y="1191200"/>
            <a:ext cx="1348851" cy="1348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314" name="Google Shape;2314;p133"/>
          <p:cNvSpPr/>
          <p:nvPr/>
        </p:nvSpPr>
        <p:spPr>
          <a:xfrm rot="-5400000" flipH="1">
            <a:off x="8173297" y="1546050"/>
            <a:ext cx="738967" cy="639100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861958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54. Watch a Video"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6" name="Google Shape;2316;p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" y="-19"/>
            <a:ext cx="12192000" cy="6856232"/>
          </a:xfrm>
          <a:prstGeom prst="rect">
            <a:avLst/>
          </a:prstGeom>
          <a:noFill/>
          <a:ln>
            <a:noFill/>
          </a:ln>
        </p:spPr>
      </p:pic>
      <p:sp>
        <p:nvSpPr>
          <p:cNvPr id="2317" name="Google Shape;2317;p134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FFFFFF"/>
                </a:solidFill>
              </a:defRPr>
            </a:lvl1pPr>
            <a:lvl2pPr lvl="1" rtl="0">
              <a:buNone/>
              <a:defRPr sz="800">
                <a:solidFill>
                  <a:srgbClr val="FFFFFF"/>
                </a:solidFill>
              </a:defRPr>
            </a:lvl2pPr>
            <a:lvl3pPr lvl="2" rtl="0">
              <a:buNone/>
              <a:defRPr sz="800">
                <a:solidFill>
                  <a:srgbClr val="FFFFFF"/>
                </a:solidFill>
              </a:defRPr>
            </a:lvl3pPr>
            <a:lvl4pPr lvl="3" rtl="0">
              <a:buNone/>
              <a:defRPr sz="800">
                <a:solidFill>
                  <a:srgbClr val="FFFFFF"/>
                </a:solidFill>
              </a:defRPr>
            </a:lvl4pPr>
            <a:lvl5pPr lvl="4" rtl="0">
              <a:buNone/>
              <a:defRPr sz="800">
                <a:solidFill>
                  <a:srgbClr val="FFFFFF"/>
                </a:solidFill>
              </a:defRPr>
            </a:lvl5pPr>
            <a:lvl6pPr lvl="5" rtl="0">
              <a:buNone/>
              <a:defRPr sz="800">
                <a:solidFill>
                  <a:srgbClr val="FFFFFF"/>
                </a:solidFill>
              </a:defRPr>
            </a:lvl6pPr>
            <a:lvl7pPr lvl="6" rtl="0">
              <a:buNone/>
              <a:defRPr sz="800">
                <a:solidFill>
                  <a:srgbClr val="FFFFFF"/>
                </a:solidFill>
              </a:defRPr>
            </a:lvl7pPr>
            <a:lvl8pPr lvl="7" rtl="0">
              <a:buNone/>
              <a:defRPr sz="800">
                <a:solidFill>
                  <a:srgbClr val="FFFFFF"/>
                </a:solidFill>
              </a:defRPr>
            </a:lvl8pPr>
            <a:lvl9pPr lvl="8" rtl="0">
              <a:buNone/>
              <a:defRPr sz="8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18" name="Google Shape;2318;p134"/>
          <p:cNvSpPr txBox="1"/>
          <p:nvPr/>
        </p:nvSpPr>
        <p:spPr>
          <a:xfrm>
            <a:off x="2285900" y="2886000"/>
            <a:ext cx="7419582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0" bIns="12187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3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319" name="Google Shape;2319;p134"/>
          <p:cNvCxnSpPr/>
          <p:nvPr/>
        </p:nvCxnSpPr>
        <p:spPr>
          <a:xfrm>
            <a:off x="3821200" y="3657466"/>
            <a:ext cx="434918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0" name="Google Shape;2320;p134"/>
          <p:cNvSpPr/>
          <p:nvPr/>
        </p:nvSpPr>
        <p:spPr>
          <a:xfrm>
            <a:off x="5321300" y="1292800"/>
            <a:ext cx="1348851" cy="1348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321" name="Google Shape;2321;p134"/>
          <p:cNvSpPr/>
          <p:nvPr/>
        </p:nvSpPr>
        <p:spPr>
          <a:xfrm rot="-5400000" flipH="1">
            <a:off x="5734897" y="1647650"/>
            <a:ext cx="738967" cy="639100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322" name="Google Shape;2322;p134"/>
          <p:cNvSpPr txBox="1">
            <a:spLocks noGrp="1"/>
          </p:cNvSpPr>
          <p:nvPr>
            <p:ph type="title"/>
          </p:nvPr>
        </p:nvSpPr>
        <p:spPr>
          <a:xfrm>
            <a:off x="1713233" y="3741700"/>
            <a:ext cx="8731224" cy="10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479022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55. Peer Review">
    <p:spTree>
      <p:nvGrpSpPr>
        <p:cNvPr id="1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" name="Google Shape;2324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12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325" name="Google Shape;2325;p135"/>
          <p:cNvSpPr txBox="1"/>
          <p:nvPr/>
        </p:nvSpPr>
        <p:spPr>
          <a:xfrm>
            <a:off x="0" y="287100"/>
            <a:ext cx="12192025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128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26" name="Google Shape;2326;p135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667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8" name="Google Shape;2328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9233" y="790600"/>
            <a:ext cx="9121834" cy="5817485"/>
          </a:xfrm>
          <a:prstGeom prst="rect">
            <a:avLst/>
          </a:prstGeom>
          <a:noFill/>
          <a:ln>
            <a:noFill/>
          </a:ln>
        </p:spPr>
      </p:pic>
      <p:sp>
        <p:nvSpPr>
          <p:cNvPr id="2329" name="Google Shape;2329;p136"/>
          <p:cNvSpPr txBox="1"/>
          <p:nvPr/>
        </p:nvSpPr>
        <p:spPr>
          <a:xfrm>
            <a:off x="478533" y="790600"/>
            <a:ext cx="6137648" cy="9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6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330" name="Google Shape;2330;p13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7767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99" b="0" i="0" u="heavy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516895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838200" y="4796457"/>
            <a:ext cx="10515638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3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79208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838200" y="2646308"/>
            <a:ext cx="10515638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7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218577" y="2907"/>
            <a:ext cx="11759999" cy="6742874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11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11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42105546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513754" y="5517639"/>
            <a:ext cx="1601774" cy="1070519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2278742" y="5754644"/>
            <a:ext cx="9608352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4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12192025" cy="52536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13" tIns="45688" rIns="91413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934364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30751" y="1720725"/>
            <a:ext cx="7109451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2018750" y="69"/>
            <a:ext cx="0" cy="1805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2659965" y="69"/>
            <a:ext cx="0" cy="1805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4221898" y="69"/>
            <a:ext cx="0" cy="1805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7110119" y="90"/>
            <a:ext cx="0" cy="2540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5765627" y="679699"/>
            <a:ext cx="1361755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5766897" y="341001"/>
            <a:ext cx="0" cy="338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4220696" y="1249321"/>
            <a:ext cx="3521267" cy="2415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7535401" y="2222733"/>
            <a:ext cx="0" cy="338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3553833" y="2743200"/>
            <a:ext cx="1336248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1074808" y="3229704"/>
            <a:ext cx="0" cy="103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1921074" y="1630321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2562288" y="1630321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4124221" y="1630321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5669221" y="346227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5669221" y="583292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7012438" y="583292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3439895" y="2646792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977088" y="4297156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7437725" y="2424256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7645472" y="1273414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7012438" y="1637734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7531392" y="2232807"/>
            <a:ext cx="4670116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7349206" y="3237062"/>
            <a:ext cx="3764330" cy="4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8215807" y="3149667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9769889" y="2136400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11032573" y="3145305"/>
            <a:ext cx="0" cy="115185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10936098" y="3145359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10936098" y="4297155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4124221" y="1249321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4842953" y="1983962"/>
            <a:ext cx="2506253" cy="25062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5207796" y="2450846"/>
            <a:ext cx="1764702" cy="1635457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838200" y="4796457"/>
            <a:ext cx="10515638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3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1074679" y="3241659"/>
            <a:ext cx="2558166" cy="45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977130" y="3149709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3439895" y="3149709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7437725" y="2136400"/>
            <a:ext cx="192950" cy="1929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706991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625061" y="899343"/>
            <a:ext cx="10552248" cy="33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218577" y="2907"/>
            <a:ext cx="11759999" cy="6742874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11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11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564748" y="365126"/>
            <a:ext cx="8519069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543418" y="1329377"/>
            <a:ext cx="11108443" cy="3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2286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85800" marR="0" lvl="2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27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14400" marR="0" lvl="3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0" marR="0" lvl="4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371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6002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8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74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781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6. Title Slide:Digital Marketing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433" y="1408700"/>
            <a:ext cx="2757367" cy="2756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104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218577" y="2907"/>
            <a:ext cx="11759999" cy="6742874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11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11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564748" y="365126"/>
            <a:ext cx="10134839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5293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218577" y="2907"/>
            <a:ext cx="11759999" cy="6742874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11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11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9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16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34438810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838200" y="2646332"/>
            <a:ext cx="10515638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75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218577" y="117343"/>
            <a:ext cx="11759999" cy="6628439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10702701" y="2908"/>
            <a:ext cx="949147" cy="9492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15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3478" y="221576"/>
            <a:ext cx="507545" cy="51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68602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218577" y="117343"/>
            <a:ext cx="11759999" cy="6628439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564748" y="365126"/>
            <a:ext cx="8519069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677574" y="926613"/>
            <a:ext cx="10605662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543418" y="1329377"/>
            <a:ext cx="11108443" cy="3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2286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85800" marR="0" lvl="2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14400" marR="0" lvl="3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0" marR="0" lvl="4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371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6002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8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74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10702701" y="2908"/>
            <a:ext cx="949147" cy="9492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15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3478" y="221576"/>
            <a:ext cx="507545" cy="51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08906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564749" y="1146629"/>
            <a:ext cx="11108443" cy="519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13" tIns="45688" rIns="91413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218577" y="117343"/>
            <a:ext cx="11759999" cy="6628439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564748" y="365126"/>
            <a:ext cx="8519069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677574" y="926613"/>
            <a:ext cx="10605662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561660" y="1329377"/>
            <a:ext cx="11090138" cy="3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2286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685800" marR="0" lvl="2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914400" marR="0" lvl="3" indent="-190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143000" marR="0" lvl="4" indent="-171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371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6002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8288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74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10702701" y="2908"/>
            <a:ext cx="949147" cy="9492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15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3478" y="221576"/>
            <a:ext cx="507545" cy="51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3556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218577" y="117343"/>
            <a:ext cx="11759999" cy="6628439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564748" y="365126"/>
            <a:ext cx="11087137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10702701" y="2908"/>
            <a:ext cx="949147" cy="9492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15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3478" y="221576"/>
            <a:ext cx="507545" cy="51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53319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218577" y="117343"/>
            <a:ext cx="11759999" cy="6628439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564748" y="6080395"/>
            <a:ext cx="11087137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32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10702701" y="2908"/>
            <a:ext cx="949147" cy="9492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15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3478" y="221576"/>
            <a:ext cx="507545" cy="51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0275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218577" y="117343"/>
            <a:ext cx="11759999" cy="6628439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10702701" y="2908"/>
            <a:ext cx="949147" cy="9492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15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3478" y="221576"/>
            <a:ext cx="507545" cy="51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3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218577" y="117343"/>
            <a:ext cx="11759999" cy="6628439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34096005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9417412" y="6534433"/>
            <a:ext cx="2286896" cy="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88" tIns="50788" rIns="50788" bIns="507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11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1453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7. Subsection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365767" y="2784634"/>
            <a:ext cx="11460434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816416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721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838200" y="2800643"/>
            <a:ext cx="10515638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7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218577" y="117343"/>
            <a:ext cx="11759999" cy="6628439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10702701" y="2908"/>
            <a:ext cx="949147" cy="9492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15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3478" y="221576"/>
            <a:ext cx="507545" cy="51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62850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838200" y="2777215"/>
            <a:ext cx="10515638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75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218577" y="117343"/>
            <a:ext cx="11759999" cy="6628439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10702701" y="2908"/>
            <a:ext cx="949147" cy="9492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15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3478" y="221576"/>
            <a:ext cx="507545" cy="51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40364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92840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218577" y="117343"/>
            <a:ext cx="11759999" cy="6628439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11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564748" y="365126"/>
            <a:ext cx="11087137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10702701" y="2908"/>
            <a:ext cx="949147" cy="9492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15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23478" y="221576"/>
            <a:ext cx="507545" cy="51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072553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5. Subsection Slide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365767" y="2784634"/>
            <a:ext cx="11460434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591" cy="52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1850">
                <a:solidFill>
                  <a:srgbClr val="FFFFFF"/>
                </a:solidFill>
              </a:defRPr>
            </a:lvl1pPr>
            <a:lvl2pPr lvl="1" rtl="0">
              <a:buNone/>
              <a:defRPr sz="1850">
                <a:solidFill>
                  <a:srgbClr val="FFFFFF"/>
                </a:solidFill>
              </a:defRPr>
            </a:lvl2pPr>
            <a:lvl3pPr lvl="2" rtl="0">
              <a:buNone/>
              <a:defRPr sz="1850">
                <a:solidFill>
                  <a:srgbClr val="FFFFFF"/>
                </a:solidFill>
              </a:defRPr>
            </a:lvl3pPr>
            <a:lvl4pPr lvl="3" rtl="0">
              <a:buNone/>
              <a:defRPr sz="1850">
                <a:solidFill>
                  <a:srgbClr val="FFFFFF"/>
                </a:solidFill>
              </a:defRPr>
            </a:lvl4pPr>
            <a:lvl5pPr lvl="4" rtl="0">
              <a:buNone/>
              <a:defRPr sz="1850">
                <a:solidFill>
                  <a:srgbClr val="FFFFFF"/>
                </a:solidFill>
              </a:defRPr>
            </a:lvl5pPr>
            <a:lvl6pPr lvl="5" rtl="0">
              <a:buNone/>
              <a:defRPr sz="1850">
                <a:solidFill>
                  <a:srgbClr val="FFFFFF"/>
                </a:solidFill>
              </a:defRPr>
            </a:lvl6pPr>
            <a:lvl7pPr lvl="6" rtl="0">
              <a:buNone/>
              <a:defRPr sz="1850">
                <a:solidFill>
                  <a:srgbClr val="FFFFFF"/>
                </a:solidFill>
              </a:defRPr>
            </a:lvl7pPr>
            <a:lvl8pPr lvl="7" rtl="0">
              <a:buNone/>
              <a:defRPr sz="1850">
                <a:solidFill>
                  <a:srgbClr val="FFFFFF"/>
                </a:solidFill>
              </a:defRPr>
            </a:lvl8pPr>
            <a:lvl9pPr lvl="8" rtl="0">
              <a:buNone/>
              <a:defRPr sz="185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00976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8. Text with Sidebar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9398600" y="1213700"/>
            <a:ext cx="2438400" cy="504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8899568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15" name="Google Shape;1315;p83"/>
          <p:cNvSpPr txBox="1">
            <a:spLocks noGrp="1"/>
          </p:cNvSpPr>
          <p:nvPr>
            <p:ph type="body" idx="2"/>
          </p:nvPr>
        </p:nvSpPr>
        <p:spPr>
          <a:xfrm>
            <a:off x="0" y="1661067"/>
            <a:ext cx="8932726" cy="519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16" name="Google Shape;1316;p83"/>
          <p:cNvSpPr txBox="1">
            <a:spLocks noGrp="1"/>
          </p:cNvSpPr>
          <p:nvPr>
            <p:ph type="subTitle" idx="3"/>
          </p:nvPr>
        </p:nvSpPr>
        <p:spPr>
          <a:xfrm>
            <a:off x="9408400" y="1213967"/>
            <a:ext cx="2418780" cy="504645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17" name="Google Shape;1317;p83"/>
          <p:cNvSpPr txBox="1">
            <a:spLocks noGrp="1"/>
          </p:cNvSpPr>
          <p:nvPr>
            <p:ph type="title"/>
          </p:nvPr>
        </p:nvSpPr>
        <p:spPr>
          <a:xfrm>
            <a:off x="-16567" y="0"/>
            <a:ext cx="8932726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18" name="Google Shape;1318;p8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19" name="Google Shape;1319;p83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1" name="Google Shape;1321;p83"/>
          <p:cNvSpPr txBox="1">
            <a:spLocks noGrp="1"/>
          </p:cNvSpPr>
          <p:nvPr>
            <p:ph type="subTitle" idx="4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8141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8. Transition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316134" y="2784634"/>
            <a:ext cx="11460434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358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9. Text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3" name="Google Shape;93;p13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234" y="1712334"/>
            <a:ext cx="12192025" cy="482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6491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10. Text with Sideba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9398600" y="1213700"/>
            <a:ext cx="2438400" cy="50463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8899568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1661067"/>
            <a:ext cx="8932726" cy="519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9408400" y="1213967"/>
            <a:ext cx="2418780" cy="504645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16567" y="0"/>
            <a:ext cx="8932726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3" name="Google Shape;103;p14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722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11. Call Attention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3392067" y="2060900"/>
            <a:ext cx="7693554" cy="3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677567" y="1777100"/>
            <a:ext cx="1828800" cy="266935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5662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12. Instructor Demonstra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65760" y="366508"/>
            <a:ext cx="11460479" cy="61233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9800" y="0"/>
            <a:ext cx="12210330" cy="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/>
          </a:p>
        </p:txBody>
      </p:sp>
      <p:sp>
        <p:nvSpPr>
          <p:cNvPr id="115" name="Google Shape;115;p16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7" name="Google Shape;117;p16"/>
          <p:cNvSpPr txBox="1"/>
          <p:nvPr/>
        </p:nvSpPr>
        <p:spPr>
          <a:xfrm>
            <a:off x="323400" y="5193792"/>
            <a:ext cx="11877243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1218988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17" y="-304800"/>
            <a:ext cx="11380362" cy="54178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134800" y="5849334"/>
            <a:ext cx="12335162" cy="64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575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5. Subsection Slide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365767" y="2784634"/>
            <a:ext cx="11460434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591" cy="52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1850">
                <a:solidFill>
                  <a:srgbClr val="FFFFFF"/>
                </a:solidFill>
              </a:defRPr>
            </a:lvl1pPr>
            <a:lvl2pPr lvl="1" rtl="0">
              <a:buNone/>
              <a:defRPr sz="1850">
                <a:solidFill>
                  <a:srgbClr val="FFFFFF"/>
                </a:solidFill>
              </a:defRPr>
            </a:lvl2pPr>
            <a:lvl3pPr lvl="2" rtl="0">
              <a:buNone/>
              <a:defRPr sz="1850">
                <a:solidFill>
                  <a:srgbClr val="FFFFFF"/>
                </a:solidFill>
              </a:defRPr>
            </a:lvl3pPr>
            <a:lvl4pPr lvl="3" rtl="0">
              <a:buNone/>
              <a:defRPr sz="1850">
                <a:solidFill>
                  <a:srgbClr val="FFFFFF"/>
                </a:solidFill>
              </a:defRPr>
            </a:lvl4pPr>
            <a:lvl5pPr lvl="4" rtl="0">
              <a:buNone/>
              <a:defRPr sz="1850">
                <a:solidFill>
                  <a:srgbClr val="FFFFFF"/>
                </a:solidFill>
              </a:defRPr>
            </a:lvl5pPr>
            <a:lvl6pPr lvl="5" rtl="0">
              <a:buNone/>
              <a:defRPr sz="1850">
                <a:solidFill>
                  <a:srgbClr val="FFFFFF"/>
                </a:solidFill>
              </a:defRPr>
            </a:lvl6pPr>
            <a:lvl7pPr lvl="6" rtl="0">
              <a:buNone/>
              <a:defRPr sz="1850">
                <a:solidFill>
                  <a:srgbClr val="FFFFFF"/>
                </a:solidFill>
              </a:defRPr>
            </a:lvl7pPr>
            <a:lvl8pPr lvl="7" rtl="0">
              <a:buNone/>
              <a:defRPr sz="1850">
                <a:solidFill>
                  <a:srgbClr val="FFFFFF"/>
                </a:solidFill>
              </a:defRPr>
            </a:lvl8pPr>
            <a:lvl9pPr lvl="8" rtl="0">
              <a:buNone/>
              <a:defRPr sz="1850">
                <a:solidFill>
                  <a:srgbClr val="FFFFFF"/>
                </a:solidFill>
              </a:defRPr>
            </a:lvl9pPr>
          </a:lstStyle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 smtClean="0"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‹#›</a:t>
            </a:fld>
            <a:endParaRPr lang="en-US" kern="0">
              <a:cs typeface="Arial"/>
              <a:sym typeface="Arial"/>
            </a:endParaRPr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 smtClean="0"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‹#›</a:t>
            </a:fld>
            <a:endParaRPr lang="en-US" kern="0">
              <a:cs typeface="Arial"/>
              <a:sym typeface="Arial"/>
            </a:endParaRPr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1265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13. Activit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65760" y="366508"/>
            <a:ext cx="11460479" cy="612339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546" y="5300200"/>
            <a:ext cx="731521" cy="96760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134800" y="5646134"/>
            <a:ext cx="11960365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9800" y="0"/>
            <a:ext cx="12210330" cy="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1198667" y="1511151"/>
            <a:ext cx="2316480" cy="254746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9" name="Google Shape;129;p17"/>
          <p:cNvSpPr txBox="1"/>
          <p:nvPr/>
        </p:nvSpPr>
        <p:spPr>
          <a:xfrm>
            <a:off x="365767" y="5257634"/>
            <a:ext cx="10211209" cy="44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75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365200" y="1390500"/>
            <a:ext cx="11460434" cy="368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7683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14. Activity with Instructions 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11034167" y="5539734"/>
            <a:ext cx="792481" cy="8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5" name="Google Shape;135;p18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234" y="1712334"/>
            <a:ext cx="12192025" cy="42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16400" y="6188867"/>
            <a:ext cx="12224734" cy="35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5064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15. Challeng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65760" y="366508"/>
            <a:ext cx="11460479" cy="612339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546" y="5300200"/>
            <a:ext cx="731521" cy="96760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365200" y="1390500"/>
            <a:ext cx="11460434" cy="368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134800" y="5646134"/>
            <a:ext cx="11960365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365767" y="5257634"/>
            <a:ext cx="10211209" cy="44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75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200" y="-793367"/>
            <a:ext cx="3933804" cy="6856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353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16. Challenge with Instruction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16400" y="6188867"/>
            <a:ext cx="12224734" cy="35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5" name="Google Shape;155;p20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234" y="1712334"/>
            <a:ext cx="12192025" cy="42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50934" y="5150467"/>
            <a:ext cx="875698" cy="1526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942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17. Homewor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65760" y="366508"/>
            <a:ext cx="11460479" cy="612339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9800" y="0"/>
            <a:ext cx="12210330" cy="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1144492" y="1463500"/>
            <a:ext cx="2316481" cy="26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546" y="5300200"/>
            <a:ext cx="731521" cy="96760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134800" y="5646134"/>
            <a:ext cx="11960365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365767" y="5257634"/>
            <a:ext cx="10211209" cy="44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75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365200" y="1390500"/>
            <a:ext cx="11460434" cy="368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54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18. Homework with Instructio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234" y="1712334"/>
            <a:ext cx="12192025" cy="42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6" name="Google Shape;176;p22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11009426" y="5601167"/>
            <a:ext cx="731521" cy="83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16400" y="6188867"/>
            <a:ext cx="12224734" cy="35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0658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20. Numbered 1–5 (Green)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1816608" y="173365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6" name="Google Shape;216;p24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609607" y="1733657"/>
            <a:ext cx="1035863" cy="82841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4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609606" y="2666857"/>
            <a:ext cx="1035863" cy="82841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4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609606" y="3590490"/>
            <a:ext cx="1035863" cy="82841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609606" y="4520490"/>
            <a:ext cx="1035863" cy="82841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100" y="17592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1803400" y="26700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32" name="Google Shape;232;p24"/>
          <p:cNvSpPr/>
          <p:nvPr/>
        </p:nvSpPr>
        <p:spPr>
          <a:xfrm>
            <a:off x="1803400" y="3590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33" name="Google Shape;233;p24"/>
          <p:cNvSpPr/>
          <p:nvPr/>
        </p:nvSpPr>
        <p:spPr>
          <a:xfrm>
            <a:off x="1803400" y="45141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16233" y="26732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359368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16400" y="451408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626006" y="5444123"/>
            <a:ext cx="1035863" cy="82841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1819800" y="54377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54377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7983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21. Numbered 1–6 (Gray)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1803400" y="16504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48" name="Google Shape;248;p25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609607" y="1650457"/>
            <a:ext cx="1035877" cy="648408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162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1803400" y="24385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609607" y="2438558"/>
            <a:ext cx="1035877" cy="648408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1803400" y="32266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609607" y="3226658"/>
            <a:ext cx="1035877" cy="648408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1803400" y="40147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609607" y="4014758"/>
            <a:ext cx="1035877" cy="648408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1803400" y="4802850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609607" y="4802875"/>
            <a:ext cx="1035877" cy="648408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1803400" y="5591017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609607" y="5591041"/>
            <a:ext cx="1035877" cy="648408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16100" y="24651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16100" y="32532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16200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16633" y="482945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16633" y="5648167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06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22. Numbered 1–6 (Blue)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1803400" y="16504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85" name="Google Shape;285;p26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609607" y="1650457"/>
            <a:ext cx="1035877" cy="648408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163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1803400" y="24385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609607" y="2438558"/>
            <a:ext cx="1035877" cy="648408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1803400" y="32266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609607" y="3226658"/>
            <a:ext cx="1035877" cy="648408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1803400" y="40147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609607" y="4014758"/>
            <a:ext cx="1035877" cy="648408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1803400" y="4802850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609607" y="4802875"/>
            <a:ext cx="1035877" cy="648408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1803400" y="5591017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609607" y="5591041"/>
            <a:ext cx="1035877" cy="648408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16400" y="247841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16333" y="32532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16200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16167" y="48294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16200" y="56481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350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23. Numbered 1–7 (Gray)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1672666" y="1548833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22" name="Google Shape;322;p27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609638" y="1533070"/>
            <a:ext cx="950940" cy="595231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1567100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1672666" y="2245667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609638" y="2229904"/>
            <a:ext cx="950940" cy="595231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166" y="2263934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1672633" y="2943200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609605" y="2927437"/>
            <a:ext cx="950940" cy="595231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2961467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1672633" y="3640033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609605" y="3624270"/>
            <a:ext cx="950940" cy="595231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167" y="3658300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1672666" y="4336867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609638" y="4321104"/>
            <a:ext cx="950940" cy="595231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33" y="4355134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672666" y="5033700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609638" y="5017937"/>
            <a:ext cx="950940" cy="595231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67" y="5051967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1672666" y="5764567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609638" y="5748804"/>
            <a:ext cx="950940" cy="595231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33" y="5782834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516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8. Text with Sidebar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8899568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1661067"/>
            <a:ext cx="8932726" cy="519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9408400" y="1213967"/>
            <a:ext cx="2418780" cy="504645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16567" y="0"/>
            <a:ext cx="8932726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5280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24. Numbered 1–8 (Gray)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63" name="Google Shape;363;p28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1572150" y="51640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609896" y="5164076"/>
            <a:ext cx="803407" cy="502907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16133" y="51641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1572000" y="57481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609746" y="5748214"/>
            <a:ext cx="803407" cy="502907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16100" y="5748334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1572083" y="39955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609830" y="3995576"/>
            <a:ext cx="803407" cy="502907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16200" y="39956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1571933" y="45796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609680" y="4579714"/>
            <a:ext cx="803407" cy="502907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16200" y="4579834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1572117" y="28470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609863" y="2847076"/>
            <a:ext cx="803407" cy="502907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16166" y="28471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1571967" y="34311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609713" y="3431214"/>
            <a:ext cx="803407" cy="502907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16333" y="3431333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1572050" y="16785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609796" y="1678576"/>
            <a:ext cx="803407" cy="502907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16400" y="16786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1571900" y="22626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609646" y="2262714"/>
            <a:ext cx="803407" cy="502907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16400" y="2262834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2718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25. Numbered 1–8 (Green)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10" name="Google Shape;410;p29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1572150" y="51640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609896" y="5164076"/>
            <a:ext cx="803407" cy="502907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16133" y="51641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1572000" y="57481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609746" y="5748214"/>
            <a:ext cx="803407" cy="502907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16100" y="5748334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1572083" y="39955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609830" y="3995576"/>
            <a:ext cx="803407" cy="502907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16200" y="39956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1571933" y="45796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609680" y="4579714"/>
            <a:ext cx="803407" cy="502907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16200" y="4579834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1572117" y="28470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609863" y="2847076"/>
            <a:ext cx="803407" cy="502907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233" y="2847167"/>
            <a:ext cx="1182638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1571967" y="34311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609713" y="3431214"/>
            <a:ext cx="803407" cy="502907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16400" y="3431333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1572050" y="16785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609796" y="1678576"/>
            <a:ext cx="803407" cy="502907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0" y="1678667"/>
            <a:ext cx="1182638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1571900" y="22626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609646" y="2262714"/>
            <a:ext cx="803407" cy="502907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2262834"/>
            <a:ext cx="1182638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5581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27. Numbered 1–2 (Blue)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5017" y="1577400"/>
            <a:ext cx="1103294" cy="488216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1435100" y="1898067"/>
            <a:ext cx="4190741" cy="634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81" name="Google Shape;481;p31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609609" y="1895071"/>
            <a:ext cx="711185" cy="63555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791159" y="2413451"/>
            <a:ext cx="348039" cy="192926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16400" y="2847800"/>
            <a:ext cx="5731192" cy="33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1435100" y="1897967"/>
            <a:ext cx="4076862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7407234" y="1901067"/>
            <a:ext cx="4190741" cy="634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6581742" y="1898071"/>
            <a:ext cx="711162" cy="711307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5955734" y="2850800"/>
            <a:ext cx="5731192" cy="33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7407233" y="1900967"/>
            <a:ext cx="4076862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609600" y="1865376"/>
            <a:ext cx="711185" cy="63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6581700" y="1865376"/>
            <a:ext cx="711185" cy="7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6512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28. Numbered 1–5 (Grey)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00" name="Google Shape;500;p32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533400" y="1670300"/>
            <a:ext cx="1054024" cy="8512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1587400" y="1702100"/>
            <a:ext cx="9969646" cy="78765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04" name="Google Shape;504;p32"/>
          <p:cNvSpPr/>
          <p:nvPr/>
        </p:nvSpPr>
        <p:spPr>
          <a:xfrm>
            <a:off x="1511300" y="1702100"/>
            <a:ext cx="9487271" cy="78765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05" name="Google Shape;505;p32"/>
          <p:cNvSpPr/>
          <p:nvPr/>
        </p:nvSpPr>
        <p:spPr>
          <a:xfrm flipH="1">
            <a:off x="609537" y="2616500"/>
            <a:ext cx="9969646" cy="78765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06" name="Google Shape;506;p32"/>
          <p:cNvSpPr/>
          <p:nvPr/>
        </p:nvSpPr>
        <p:spPr>
          <a:xfrm flipH="1">
            <a:off x="1168012" y="2616500"/>
            <a:ext cx="9487271" cy="78765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07" name="Google Shape;507;p32"/>
          <p:cNvSpPr/>
          <p:nvPr/>
        </p:nvSpPr>
        <p:spPr>
          <a:xfrm>
            <a:off x="10579200" y="2584700"/>
            <a:ext cx="1054024" cy="8512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609600" y="3496500"/>
            <a:ext cx="1054024" cy="8512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1587908" y="3528300"/>
            <a:ext cx="9969646" cy="78765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10" name="Google Shape;510;p32"/>
          <p:cNvSpPr/>
          <p:nvPr/>
        </p:nvSpPr>
        <p:spPr>
          <a:xfrm>
            <a:off x="1511808" y="3528300"/>
            <a:ext cx="9487271" cy="78765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11" name="Google Shape;511;p32"/>
          <p:cNvSpPr/>
          <p:nvPr/>
        </p:nvSpPr>
        <p:spPr>
          <a:xfrm flipH="1">
            <a:off x="685737" y="4544300"/>
            <a:ext cx="9969646" cy="78765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12" name="Google Shape;512;p32"/>
          <p:cNvSpPr/>
          <p:nvPr/>
        </p:nvSpPr>
        <p:spPr>
          <a:xfrm flipH="1">
            <a:off x="1244212" y="4544300"/>
            <a:ext cx="9487271" cy="78765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13" name="Google Shape;513;p32"/>
          <p:cNvSpPr/>
          <p:nvPr/>
        </p:nvSpPr>
        <p:spPr>
          <a:xfrm>
            <a:off x="10655400" y="4512500"/>
            <a:ext cx="1054024" cy="8512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584200" y="5460517"/>
            <a:ext cx="1054024" cy="8512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1587908" y="5492317"/>
            <a:ext cx="9969646" cy="78765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16" name="Google Shape;516;p32"/>
          <p:cNvSpPr/>
          <p:nvPr/>
        </p:nvSpPr>
        <p:spPr>
          <a:xfrm>
            <a:off x="1511808" y="5492317"/>
            <a:ext cx="9487271" cy="78765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16233" y="1690067"/>
            <a:ext cx="9912781" cy="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234" y="2593284"/>
            <a:ext cx="12192025" cy="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16233" y="3530900"/>
            <a:ext cx="12224734" cy="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16233" y="4526200"/>
            <a:ext cx="12192025" cy="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233" y="5492300"/>
            <a:ext cx="12224734" cy="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4808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29. Bullets 1–4 (Greens)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1803400" y="18384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28" name="Google Shape;528;p33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16300" y="1864000"/>
            <a:ext cx="12192025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1803400" y="29748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32" name="Google Shape;532;p33"/>
          <p:cNvSpPr/>
          <p:nvPr/>
        </p:nvSpPr>
        <p:spPr>
          <a:xfrm>
            <a:off x="1803400" y="4098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33" name="Google Shape;533;p33"/>
          <p:cNvSpPr/>
          <p:nvPr/>
        </p:nvSpPr>
        <p:spPr>
          <a:xfrm>
            <a:off x="1803400" y="52253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16300" y="29780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4101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16400" y="52253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870414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296946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6408" y="5222098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109681"/>
            <a:ext cx="1047422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1048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30. Bullets 1–4 (Yellow/Green)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1803400" y="18384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47" name="Google Shape;547;p34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16300" y="1864000"/>
            <a:ext cx="12192025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1803400" y="29748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51" name="Google Shape;551;p34"/>
          <p:cNvSpPr/>
          <p:nvPr/>
        </p:nvSpPr>
        <p:spPr>
          <a:xfrm>
            <a:off x="1803400" y="4098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52" name="Google Shape;552;p34"/>
          <p:cNvSpPr/>
          <p:nvPr/>
        </p:nvSpPr>
        <p:spPr>
          <a:xfrm>
            <a:off x="1803400" y="52253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16300" y="29780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4101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16400" y="52253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870414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969464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6408" y="5222098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109681"/>
            <a:ext cx="1047422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956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31. Bullets 1–4 (Gray)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1803400" y="18384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66" name="Google Shape;566;p35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16300" y="1864000"/>
            <a:ext cx="12192025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1803400" y="29748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70" name="Google Shape;570;p35"/>
          <p:cNvSpPr/>
          <p:nvPr/>
        </p:nvSpPr>
        <p:spPr>
          <a:xfrm>
            <a:off x="1803400" y="4098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71" name="Google Shape;571;p35"/>
          <p:cNvSpPr/>
          <p:nvPr/>
        </p:nvSpPr>
        <p:spPr>
          <a:xfrm>
            <a:off x="1803400" y="52253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16300" y="29780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4101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16400" y="52253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1870414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2969464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4074931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6408" y="5222098"/>
            <a:ext cx="1047422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14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32. Bullets 1–4 (Blue)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1803400" y="18384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85" name="Google Shape;585;p36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16300" y="1864000"/>
            <a:ext cx="12192025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1803400" y="29748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89" name="Google Shape;589;p36"/>
          <p:cNvSpPr/>
          <p:nvPr/>
        </p:nvSpPr>
        <p:spPr>
          <a:xfrm>
            <a:off x="1803400" y="4098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90" name="Google Shape;590;p36"/>
          <p:cNvSpPr/>
          <p:nvPr/>
        </p:nvSpPr>
        <p:spPr>
          <a:xfrm>
            <a:off x="1803400" y="52253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16300" y="29780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4101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16400" y="52253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5" y="187041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296946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4074931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6408" y="5222098"/>
            <a:ext cx="1047422" cy="808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8634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33. Bullets 1–5 (Green)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1816608" y="173365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04" name="Google Shape;604;p37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33" y="17592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1803400" y="26700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08" name="Google Shape;608;p37"/>
          <p:cNvSpPr/>
          <p:nvPr/>
        </p:nvSpPr>
        <p:spPr>
          <a:xfrm>
            <a:off x="1803400" y="3590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09" name="Google Shape;609;p37"/>
          <p:cNvSpPr/>
          <p:nvPr/>
        </p:nvSpPr>
        <p:spPr>
          <a:xfrm>
            <a:off x="1803400" y="45141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16233" y="26732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133" y="3593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16400" y="45141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1819800" y="54377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54377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752048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268046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3601664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4523698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5437731"/>
            <a:ext cx="1047421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889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34. Bullets 1–5 (Green/Yellow)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1816608" y="173365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26" name="Google Shape;626;p38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33" y="17592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1803400" y="26700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30" name="Google Shape;630;p38"/>
          <p:cNvSpPr/>
          <p:nvPr/>
        </p:nvSpPr>
        <p:spPr>
          <a:xfrm>
            <a:off x="1803400" y="3590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31" name="Google Shape;631;p38"/>
          <p:cNvSpPr/>
          <p:nvPr/>
        </p:nvSpPr>
        <p:spPr>
          <a:xfrm>
            <a:off x="1803400" y="45141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16233" y="26732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133" y="3593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16400" y="45141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1819800" y="54377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54377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752048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680464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3601664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523698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5437731"/>
            <a:ext cx="1047421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588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C7EC4-05EB-421C-8FBC-BAB06CC5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1C11-8534-440D-9EF9-D36507E381B2}" type="datetimeFigureOut">
              <a:rPr lang="en-CA" smtClean="0"/>
              <a:t>2021-07-08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9076D-7B49-462B-B7C8-5C572A760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EEF82-1BEC-4080-8D23-204F8BEF4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2BE03-6EB9-48D9-A956-E421C50580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6628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35. Bullets 1–5 (Gray)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1816608" y="173365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48" name="Google Shape;648;p39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33" y="17592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1803400" y="26700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52" name="Google Shape;652;p39"/>
          <p:cNvSpPr/>
          <p:nvPr/>
        </p:nvSpPr>
        <p:spPr>
          <a:xfrm>
            <a:off x="1803400" y="3590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53" name="Google Shape;653;p39"/>
          <p:cNvSpPr/>
          <p:nvPr/>
        </p:nvSpPr>
        <p:spPr>
          <a:xfrm>
            <a:off x="1803400" y="45141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16233" y="26732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133" y="3593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16400" y="45141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1819800" y="54377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54377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1752048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2680464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3601664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4523698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5437731"/>
            <a:ext cx="1047421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006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36. Bullets 1–5 (Blue)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1816608" y="173365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70" name="Google Shape;670;p40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33" y="17592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1803400" y="26700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74" name="Google Shape;674;p40"/>
          <p:cNvSpPr/>
          <p:nvPr/>
        </p:nvSpPr>
        <p:spPr>
          <a:xfrm>
            <a:off x="1803400" y="3590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75" name="Google Shape;675;p40"/>
          <p:cNvSpPr/>
          <p:nvPr/>
        </p:nvSpPr>
        <p:spPr>
          <a:xfrm>
            <a:off x="1803400" y="45141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16233" y="26732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133" y="3593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16400" y="45141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1819800" y="54377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54377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5" y="1752048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268046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360166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4523698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5437731"/>
            <a:ext cx="1047422" cy="808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998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37. Bullets 1–6 (Green)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1521700" y="16504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92" name="Google Shape;692;p41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162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1521800" y="24385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96" name="Google Shape;696;p41"/>
          <p:cNvSpPr/>
          <p:nvPr/>
        </p:nvSpPr>
        <p:spPr>
          <a:xfrm>
            <a:off x="1521800" y="32266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97" name="Google Shape;697;p41"/>
          <p:cNvSpPr/>
          <p:nvPr/>
        </p:nvSpPr>
        <p:spPr>
          <a:xfrm>
            <a:off x="1521800" y="40147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98" name="Google Shape;698;p41"/>
          <p:cNvSpPr/>
          <p:nvPr/>
        </p:nvSpPr>
        <p:spPr>
          <a:xfrm>
            <a:off x="1521700" y="4802867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699" name="Google Shape;699;p41"/>
          <p:cNvSpPr/>
          <p:nvPr/>
        </p:nvSpPr>
        <p:spPr>
          <a:xfrm>
            <a:off x="1521800" y="55910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16133" y="24651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16267" y="32532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16333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16167" y="48294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16167" y="56481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682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2465130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3253230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4054646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829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5604363"/>
            <a:ext cx="770406" cy="595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559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38. Bullets 1–6 (Yellow/Green)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1521700" y="16504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17" name="Google Shape;717;p42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162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1521800" y="24385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21" name="Google Shape;721;p42"/>
          <p:cNvSpPr/>
          <p:nvPr/>
        </p:nvSpPr>
        <p:spPr>
          <a:xfrm>
            <a:off x="1521800" y="32266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22" name="Google Shape;722;p42"/>
          <p:cNvSpPr/>
          <p:nvPr/>
        </p:nvSpPr>
        <p:spPr>
          <a:xfrm>
            <a:off x="1521800" y="40147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23" name="Google Shape;723;p42"/>
          <p:cNvSpPr/>
          <p:nvPr/>
        </p:nvSpPr>
        <p:spPr>
          <a:xfrm>
            <a:off x="1521700" y="4802867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24" name="Google Shape;724;p42"/>
          <p:cNvSpPr/>
          <p:nvPr/>
        </p:nvSpPr>
        <p:spPr>
          <a:xfrm>
            <a:off x="1521800" y="55910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16133" y="24651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16267" y="32532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16333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16167" y="48294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16167" y="56481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682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465130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3253230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05464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829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5604363"/>
            <a:ext cx="770406" cy="59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7461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39. Bullets 1–6 (Gray)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1521700" y="16504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42" name="Google Shape;742;p43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162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1521800" y="24385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46" name="Google Shape;746;p43"/>
          <p:cNvSpPr/>
          <p:nvPr/>
        </p:nvSpPr>
        <p:spPr>
          <a:xfrm>
            <a:off x="1521800" y="32266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47" name="Google Shape;747;p43"/>
          <p:cNvSpPr/>
          <p:nvPr/>
        </p:nvSpPr>
        <p:spPr>
          <a:xfrm>
            <a:off x="1521800" y="40147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48" name="Google Shape;748;p43"/>
          <p:cNvSpPr/>
          <p:nvPr/>
        </p:nvSpPr>
        <p:spPr>
          <a:xfrm>
            <a:off x="1521700" y="4802867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49" name="Google Shape;749;p43"/>
          <p:cNvSpPr/>
          <p:nvPr/>
        </p:nvSpPr>
        <p:spPr>
          <a:xfrm>
            <a:off x="1521800" y="55910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16133" y="24651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16267" y="32532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16333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16167" y="48294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16167" y="56481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1682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2465130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3253230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405464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4829496"/>
            <a:ext cx="770406" cy="5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5604363"/>
            <a:ext cx="770406" cy="59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641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40. Bullets 1–6 (Blue)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1521700" y="16504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67" name="Google Shape;767;p44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162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1521800" y="24385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71" name="Google Shape;771;p44"/>
          <p:cNvSpPr/>
          <p:nvPr/>
        </p:nvSpPr>
        <p:spPr>
          <a:xfrm>
            <a:off x="1521800" y="32266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72" name="Google Shape;772;p44"/>
          <p:cNvSpPr/>
          <p:nvPr/>
        </p:nvSpPr>
        <p:spPr>
          <a:xfrm>
            <a:off x="1521800" y="40147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73" name="Google Shape;773;p44"/>
          <p:cNvSpPr/>
          <p:nvPr/>
        </p:nvSpPr>
        <p:spPr>
          <a:xfrm>
            <a:off x="1521700" y="4802867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74" name="Google Shape;774;p44"/>
          <p:cNvSpPr/>
          <p:nvPr/>
        </p:nvSpPr>
        <p:spPr>
          <a:xfrm>
            <a:off x="1521800" y="5591034"/>
            <a:ext cx="10304383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16133" y="24651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16267" y="32532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16333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16167" y="48294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16167" y="56481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1682496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2465130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3253230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4054646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4829496"/>
            <a:ext cx="770406" cy="59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573025" y="5604363"/>
            <a:ext cx="770406" cy="595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2944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41. Bullets 1–7 (Green)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1393367" y="15488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92" name="Google Shape;792;p45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15671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1393600" y="22456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333" y="2263934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1393433" y="29432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2961467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1393433" y="36400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333" y="36583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1393467" y="43368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43551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1393467" y="50337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67" y="5051967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1393467" y="57645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34" y="57828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562117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2279534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940800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3673550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370384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573025" y="5059680"/>
            <a:ext cx="694639" cy="52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791200"/>
            <a:ext cx="694639" cy="52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287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42. Bullets 1–7 (Yellow/Green)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1393367" y="15488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20" name="Google Shape;820;p46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15671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1393600" y="22456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333" y="2263934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1393433" y="29432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2961467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1393433" y="36400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333" y="36583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1393467" y="43368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43551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1393467" y="50337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67" y="5051967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1393467" y="57645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34" y="57828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562117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279534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940800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3673550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370384"/>
            <a:ext cx="694943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059680"/>
            <a:ext cx="694639" cy="52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791200"/>
            <a:ext cx="694639" cy="52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823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43. Bullets 1–7 (Gray)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1393367" y="15488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48" name="Google Shape;848;p47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15671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1393600" y="22456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333" y="2263934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1393433" y="29432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2961467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1393433" y="36400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333" y="36583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1393467" y="43368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43551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1393467" y="50337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67" y="5051967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1393467" y="57645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34" y="57828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1562117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2279534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2940800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3673550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4370384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573025" y="5059680"/>
            <a:ext cx="694639" cy="52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573025" y="5791200"/>
            <a:ext cx="694639" cy="52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2824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44. Bullets 1–7 (Blue)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1393367" y="15488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76" name="Google Shape;876;p48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15671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1393600" y="22456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333" y="2263934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1393433" y="29432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2961467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1393433" y="3640033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333" y="365830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1393467" y="43368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43551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1393467" y="5033700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67" y="5051967"/>
            <a:ext cx="1219202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1393467" y="5764567"/>
            <a:ext cx="10465976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34" y="57828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1562117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2279534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2940800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3673550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4370384"/>
            <a:ext cx="694944" cy="52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573025" y="5059680"/>
            <a:ext cx="694639" cy="52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573025" y="5791200"/>
            <a:ext cx="694639" cy="524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154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6076-8DF1-4F9D-B71D-E073E347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C4FF0-02EB-43A6-8F0D-76E414C67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EB11A-9DAC-4909-8EE0-26E5F733A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1C11-8534-440D-9EF9-D36507E381B2}" type="datetimeFigureOut">
              <a:rPr lang="en-CA" smtClean="0"/>
              <a:t>2021-07-08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E8263-672F-4D01-8BF1-6CC30C25C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39017-76C7-4568-8122-AF6CCE1A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2BE03-6EB9-48D9-A956-E421C505804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2808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45. Bullets 1–8 (Green)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03" name="Google Shape;903;p49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1338567" y="5164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32800" y="5164100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1338400" y="57481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57483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1338500" y="3995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200" y="3995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1338334" y="4579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4579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1338534" y="2847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32967" y="2847167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1338367" y="3431166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3431333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1338367" y="1678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1678667"/>
            <a:ext cx="1146073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1338367" y="2262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2262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16824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22799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28389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34364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399897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4584192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169408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573024" y="5752884"/>
            <a:ext cx="633984" cy="481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1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46. Bullets 1–8 (Yellow/Green)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34" name="Google Shape;934;p50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1338567" y="5164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32800" y="5164100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1338400" y="57481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57483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1338500" y="3995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200" y="3995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1338334" y="4579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4579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1338534" y="2847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32967" y="2847167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1338367" y="3431166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3431333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1338367" y="1678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1678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1338367" y="2262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2262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16824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22799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28389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34364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399897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4584192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169408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4" y="5752884"/>
            <a:ext cx="633984" cy="481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761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47. Bullets 1–8 (Gray)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65" name="Google Shape;965;p51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1338567" y="5164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32800" y="5164100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1338400" y="57481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57483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1338500" y="3995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200" y="3995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1338334" y="4579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4579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1338534" y="2847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32967" y="2847167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1338367" y="3431166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3431333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1338367" y="1678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1678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1338367" y="2262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2262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16824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22799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28389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34364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399897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4584192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5169408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573024" y="5752884"/>
            <a:ext cx="633984" cy="481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706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48. Bullets 1–8 (Blue)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96" name="Google Shape;996;p52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1338567" y="5164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32800" y="5164100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1338400" y="57481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57483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1338500" y="3995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200" y="3995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1338334" y="4579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4579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1338534" y="28470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32967" y="2847167"/>
            <a:ext cx="12192025" cy="4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1338367" y="3431166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3431333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1338367" y="1678500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1678667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1338367" y="2262667"/>
            <a:ext cx="1048833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2262834"/>
            <a:ext cx="1219202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16824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22799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283899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3436404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3998976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4584192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5169408"/>
            <a:ext cx="633984" cy="48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573024" y="5752884"/>
            <a:ext cx="633984" cy="4818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498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49. Fist to Five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65760" y="366508"/>
            <a:ext cx="11460479" cy="6123396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060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50. Review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365800" y="3841034"/>
            <a:ext cx="11460434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48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279" y="1524000"/>
            <a:ext cx="1629443" cy="2184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77670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51. Take a Break 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61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34" y="1259733"/>
            <a:ext cx="12192025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3074000" y="2669200"/>
            <a:ext cx="604402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436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52. Take a Break 2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61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34" y="548534"/>
            <a:ext cx="12192025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3074000" y="1958000"/>
            <a:ext cx="604402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345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53. Watch a Video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" y="-19"/>
            <a:ext cx="12192000" cy="6856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4724400" y="3555867"/>
            <a:ext cx="7419582" cy="10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4724300" y="2784400"/>
            <a:ext cx="7419582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0" bIns="12187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3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6259600" y="3555867"/>
            <a:ext cx="434918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7759700" y="1191200"/>
            <a:ext cx="1348851" cy="1348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8173297" y="1546050"/>
            <a:ext cx="738967" cy="639100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199824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54. Watch a Video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4" y="-19"/>
            <a:ext cx="12192000" cy="6856232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FFFFFF"/>
                </a:solidFill>
              </a:defRPr>
            </a:lvl1pPr>
            <a:lvl2pPr lvl="1" rtl="0">
              <a:buNone/>
              <a:defRPr sz="800">
                <a:solidFill>
                  <a:srgbClr val="FFFFFF"/>
                </a:solidFill>
              </a:defRPr>
            </a:lvl2pPr>
            <a:lvl3pPr lvl="2" rtl="0">
              <a:buNone/>
              <a:defRPr sz="800">
                <a:solidFill>
                  <a:srgbClr val="FFFFFF"/>
                </a:solidFill>
              </a:defRPr>
            </a:lvl3pPr>
            <a:lvl4pPr lvl="3" rtl="0">
              <a:buNone/>
              <a:defRPr sz="800">
                <a:solidFill>
                  <a:srgbClr val="FFFFFF"/>
                </a:solidFill>
              </a:defRPr>
            </a:lvl4pPr>
            <a:lvl5pPr lvl="4" rtl="0">
              <a:buNone/>
              <a:defRPr sz="800">
                <a:solidFill>
                  <a:srgbClr val="FFFFFF"/>
                </a:solidFill>
              </a:defRPr>
            </a:lvl5pPr>
            <a:lvl6pPr lvl="5" rtl="0">
              <a:buNone/>
              <a:defRPr sz="800">
                <a:solidFill>
                  <a:srgbClr val="FFFFFF"/>
                </a:solidFill>
              </a:defRPr>
            </a:lvl6pPr>
            <a:lvl7pPr lvl="6" rtl="0">
              <a:buNone/>
              <a:defRPr sz="800">
                <a:solidFill>
                  <a:srgbClr val="FFFFFF"/>
                </a:solidFill>
              </a:defRPr>
            </a:lvl7pPr>
            <a:lvl8pPr lvl="7" rtl="0">
              <a:buNone/>
              <a:defRPr sz="800">
                <a:solidFill>
                  <a:srgbClr val="FFFFFF"/>
                </a:solidFill>
              </a:defRPr>
            </a:lvl8pPr>
            <a:lvl9pPr lvl="8" rtl="0">
              <a:buNone/>
              <a:defRPr sz="800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52" name="Google Shape;1052;p58"/>
          <p:cNvSpPr txBox="1"/>
          <p:nvPr/>
        </p:nvSpPr>
        <p:spPr>
          <a:xfrm>
            <a:off x="2285900" y="2886000"/>
            <a:ext cx="7419582" cy="30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0" bIns="12187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3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3821200" y="3657466"/>
            <a:ext cx="4349183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5321300" y="1292800"/>
            <a:ext cx="1348851" cy="1348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5734897" y="1647650"/>
            <a:ext cx="738967" cy="639100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1713233" y="3741700"/>
            <a:ext cx="8731224" cy="103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202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30. Bullets 1–4 (Yellow/Green)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16300" y="1864000"/>
            <a:ext cx="12192025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16300" y="29780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4101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16400" y="52253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0533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55. Peer Review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12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287100"/>
            <a:ext cx="12192025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128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300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59233" y="790600"/>
            <a:ext cx="9121834" cy="5817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478533" y="790600"/>
            <a:ext cx="6137648" cy="99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6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545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1" cy="121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8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3092">
              <a:lnSpc>
                <a:spcPts val="942"/>
              </a:lnSpc>
            </a:pPr>
            <a:fld id="{81D60167-4931-47E6-BA6A-407CBD079E47}" type="slidenum">
              <a:rPr lang="en-CA" spc="6" smtClean="0"/>
              <a:pPr marL="23092">
                <a:lnSpc>
                  <a:spcPts val="942"/>
                </a:lnSpc>
              </a:pPr>
              <a:t>‹#›</a:t>
            </a:fld>
            <a:endParaRPr lang="en-CA" spc="6" dirty="0"/>
          </a:p>
        </p:txBody>
      </p:sp>
    </p:spTree>
    <p:extLst>
      <p:ext uri="{BB962C8B-B14F-4D97-AF65-F5344CB8AC3E}">
        <p14:creationId xmlns:p14="http://schemas.microsoft.com/office/powerpoint/2010/main" val="16987204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7832" y="2554832"/>
            <a:ext cx="2236334" cy="736805"/>
          </a:xfrm>
        </p:spPr>
        <p:txBody>
          <a:bodyPr lIns="0" tIns="0" rIns="0" bIns="0"/>
          <a:lstStyle>
            <a:lvl1pPr>
              <a:defRPr sz="4788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3786" y="1525850"/>
            <a:ext cx="9984428" cy="335798"/>
          </a:xfrm>
        </p:spPr>
        <p:txBody>
          <a:bodyPr lIns="0" tIns="0" rIns="0" bIns="0"/>
          <a:lstStyle>
            <a:lvl1pPr>
              <a:defRPr sz="2182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8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3092">
              <a:lnSpc>
                <a:spcPts val="942"/>
              </a:lnSpc>
            </a:pPr>
            <a:fld id="{81D60167-4931-47E6-BA6A-407CBD079E47}" type="slidenum">
              <a:rPr lang="en-CA" spc="6" smtClean="0"/>
              <a:pPr marL="23092">
                <a:lnSpc>
                  <a:spcPts val="942"/>
                </a:lnSpc>
              </a:pPr>
              <a:t>‹#›</a:t>
            </a:fld>
            <a:endParaRPr lang="en-CA" spc="6" dirty="0"/>
          </a:p>
        </p:txBody>
      </p:sp>
    </p:spTree>
    <p:extLst>
      <p:ext uri="{BB962C8B-B14F-4D97-AF65-F5344CB8AC3E}">
        <p14:creationId xmlns:p14="http://schemas.microsoft.com/office/powerpoint/2010/main" val="6445379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7832" y="2554832"/>
            <a:ext cx="2236334" cy="736805"/>
          </a:xfrm>
        </p:spPr>
        <p:txBody>
          <a:bodyPr lIns="0" tIns="0" rIns="0" bIns="0"/>
          <a:lstStyle>
            <a:lvl1pPr>
              <a:defRPr sz="4788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8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3092">
              <a:lnSpc>
                <a:spcPts val="942"/>
              </a:lnSpc>
            </a:pPr>
            <a:fld id="{81D60167-4931-47E6-BA6A-407CBD079E47}" type="slidenum">
              <a:rPr lang="en-CA" spc="6" smtClean="0"/>
              <a:pPr marL="23092">
                <a:lnSpc>
                  <a:spcPts val="942"/>
                </a:lnSpc>
              </a:pPr>
              <a:t>‹#›</a:t>
            </a:fld>
            <a:endParaRPr lang="en-CA" spc="6" dirty="0"/>
          </a:p>
        </p:txBody>
      </p:sp>
    </p:spTree>
    <p:extLst>
      <p:ext uri="{BB962C8B-B14F-4D97-AF65-F5344CB8AC3E}">
        <p14:creationId xmlns:p14="http://schemas.microsoft.com/office/powerpoint/2010/main" val="32721053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15065">
                <a:moveTo>
                  <a:pt x="0" y="0"/>
                </a:moveTo>
                <a:lnTo>
                  <a:pt x="20104098" y="0"/>
                </a:lnTo>
                <a:lnTo>
                  <a:pt x="20104098" y="11314448"/>
                </a:lnTo>
                <a:lnTo>
                  <a:pt x="0" y="113144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091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855" y="366467"/>
            <a:ext cx="11463465" cy="61243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7832" y="2554832"/>
            <a:ext cx="2236334" cy="736805"/>
          </a:xfrm>
        </p:spPr>
        <p:txBody>
          <a:bodyPr lIns="0" tIns="0" rIns="0" bIns="0"/>
          <a:lstStyle>
            <a:lvl1pPr>
              <a:defRPr sz="4788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8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3092">
              <a:lnSpc>
                <a:spcPts val="942"/>
              </a:lnSpc>
            </a:pPr>
            <a:fld id="{81D60167-4931-47E6-BA6A-407CBD079E47}" type="slidenum">
              <a:rPr lang="en-CA" spc="6" smtClean="0"/>
              <a:pPr marL="23092">
                <a:lnSpc>
                  <a:spcPts val="942"/>
                </a:lnSpc>
              </a:pPr>
              <a:t>‹#›</a:t>
            </a:fld>
            <a:endParaRPr lang="en-CA" spc="6" dirty="0"/>
          </a:p>
        </p:txBody>
      </p:sp>
    </p:spTree>
    <p:extLst>
      <p:ext uri="{BB962C8B-B14F-4D97-AF65-F5344CB8AC3E}">
        <p14:creationId xmlns:p14="http://schemas.microsoft.com/office/powerpoint/2010/main" val="13369023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8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3092">
              <a:lnSpc>
                <a:spcPts val="942"/>
              </a:lnSpc>
            </a:pPr>
            <a:fld id="{81D60167-4931-47E6-BA6A-407CBD079E47}" type="slidenum">
              <a:rPr lang="en-CA" spc="6" smtClean="0"/>
              <a:pPr marL="23092">
                <a:lnSpc>
                  <a:spcPts val="942"/>
                </a:lnSpc>
              </a:pPr>
              <a:t>‹#›</a:t>
            </a:fld>
            <a:endParaRPr lang="en-CA" spc="6" dirty="0"/>
          </a:p>
        </p:txBody>
      </p:sp>
    </p:spTree>
    <p:extLst>
      <p:ext uri="{BB962C8B-B14F-4D97-AF65-F5344CB8AC3E}">
        <p14:creationId xmlns:p14="http://schemas.microsoft.com/office/powerpoint/2010/main" val="32161617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9. Text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  <p:cxnSp>
        <p:nvCxnSpPr>
          <p:cNvPr id="93" name="Google Shape;93;p13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234" y="1712334"/>
            <a:ext cx="12192025" cy="482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32966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1. Title Slide: Web Development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8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86" name="Google Shape;1286;p81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87" name="Google Shape;1287;p81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  <p:sp>
        <p:nvSpPr>
          <p:cNvPr id="1288" name="Google Shape;1288;p81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89" name="Google Shape;128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90" name="Google Shape;1290;p81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291" name="Google Shape;1291;p81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292" name="Google Shape;1292;p81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pic>
        <p:nvPicPr>
          <p:cNvPr id="1293" name="Google Shape;129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814" y="1641617"/>
            <a:ext cx="3048004" cy="2270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3896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2. Title Slide: UX/UI Design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96" name="Google Shape;1296;p82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297" name="Google Shape;1297;p82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98" name="Google Shape;129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99" name="Google Shape;1299;p82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00" name="Google Shape;1300;p82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01" name="Google Shape;1301;p82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pic>
        <p:nvPicPr>
          <p:cNvPr id="1302" name="Google Shape;130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47" y="1411400"/>
            <a:ext cx="3413764" cy="255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82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4965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5. Subsection Slide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365767" y="2784634"/>
            <a:ext cx="11460434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591" cy="52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1850">
                <a:solidFill>
                  <a:srgbClr val="FFFFFF"/>
                </a:solidFill>
              </a:defRPr>
            </a:lvl1pPr>
            <a:lvl2pPr lvl="1" rtl="0">
              <a:buNone/>
              <a:defRPr sz="1850">
                <a:solidFill>
                  <a:srgbClr val="FFFFFF"/>
                </a:solidFill>
              </a:defRPr>
            </a:lvl2pPr>
            <a:lvl3pPr lvl="2" rtl="0">
              <a:buNone/>
              <a:defRPr sz="1850">
                <a:solidFill>
                  <a:srgbClr val="FFFFFF"/>
                </a:solidFill>
              </a:defRPr>
            </a:lvl3pPr>
            <a:lvl4pPr lvl="3" rtl="0">
              <a:buNone/>
              <a:defRPr sz="1850">
                <a:solidFill>
                  <a:srgbClr val="FFFFFF"/>
                </a:solidFill>
              </a:defRPr>
            </a:lvl4pPr>
            <a:lvl5pPr lvl="4" rtl="0">
              <a:buNone/>
              <a:defRPr sz="1850">
                <a:solidFill>
                  <a:srgbClr val="FFFFFF"/>
                </a:solidFill>
              </a:defRPr>
            </a:lvl5pPr>
            <a:lvl6pPr lvl="5" rtl="0">
              <a:buNone/>
              <a:defRPr sz="1850">
                <a:solidFill>
                  <a:srgbClr val="FFFFFF"/>
                </a:solidFill>
              </a:defRPr>
            </a:lvl6pPr>
            <a:lvl7pPr lvl="6" rtl="0">
              <a:buNone/>
              <a:defRPr sz="1850">
                <a:solidFill>
                  <a:srgbClr val="FFFFFF"/>
                </a:solidFill>
              </a:defRPr>
            </a:lvl7pPr>
            <a:lvl8pPr lvl="7" rtl="0">
              <a:buNone/>
              <a:defRPr sz="1850">
                <a:solidFill>
                  <a:srgbClr val="FFFFFF"/>
                </a:solidFill>
              </a:defRPr>
            </a:lvl8pPr>
            <a:lvl9pPr lvl="8" rtl="0">
              <a:buNone/>
              <a:defRPr sz="1850">
                <a:solidFill>
                  <a:srgbClr val="FFFFFF"/>
                </a:solidFill>
              </a:defRPr>
            </a:lvl9pPr>
          </a:lstStyle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 smtClean="0"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‹#›</a:t>
            </a:fld>
            <a:endParaRPr lang="en-US" kern="0">
              <a:cs typeface="Arial"/>
              <a:sym typeface="Arial"/>
            </a:endParaRPr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 smtClean="0"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‹#›</a:t>
            </a:fld>
            <a:endParaRPr lang="en-US" kern="0">
              <a:cs typeface="Arial"/>
              <a:sym typeface="Arial"/>
            </a:endParaRPr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87005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3. Title Slide: Cybersecurity "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Google Shape;1305;p8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06" name="Google Shape;1306;p83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307" name="Google Shape;1307;p83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08" name="Google Shape;130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09" name="Google Shape;1309;p83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10" name="Google Shape;1310;p83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11" name="Google Shape;1311;p83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pic>
        <p:nvPicPr>
          <p:cNvPr id="1312" name="Google Shape;131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014" y="1536192"/>
            <a:ext cx="3048004" cy="22549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83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40552700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4. Title Slide:Data Analytics and Visualization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317" name="Google Shape;131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18" name="Google Shape;131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014" y="1590934"/>
            <a:ext cx="3048004" cy="22549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84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sp>
        <p:nvSpPr>
          <p:cNvPr id="1323" name="Google Shape;1323;p84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27730595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5. Title Slide: FinTech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327" name="Google Shape;132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8" name="Google Shape;1328;p85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sp>
        <p:nvSpPr>
          <p:cNvPr id="1332" name="Google Shape;1332;p85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  <p:pic>
        <p:nvPicPr>
          <p:cNvPr id="1333" name="Google Shape;133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333" y="1393367"/>
            <a:ext cx="3107101" cy="3106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12584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6. Title Slide:Digital Marketing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337" name="Google Shape;133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8" name="Google Shape;1338;p86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sp>
        <p:nvSpPr>
          <p:cNvPr id="1342" name="Google Shape;1342;p86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  <p:pic>
        <p:nvPicPr>
          <p:cNvPr id="1343" name="Google Shape;13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433" y="1408700"/>
            <a:ext cx="2757367" cy="2756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0050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7. Subsection Slide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87"/>
          <p:cNvSpPr txBox="1">
            <a:spLocks noGrp="1"/>
          </p:cNvSpPr>
          <p:nvPr>
            <p:ph type="title"/>
          </p:nvPr>
        </p:nvSpPr>
        <p:spPr>
          <a:xfrm>
            <a:off x="365767" y="2784634"/>
            <a:ext cx="11460434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47" name="Google Shape;1347;p8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48" name="Google Shape;1348;p87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71423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8. Transition Slide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88"/>
          <p:cNvSpPr txBox="1">
            <a:spLocks noGrp="1"/>
          </p:cNvSpPr>
          <p:nvPr>
            <p:ph type="title"/>
          </p:nvPr>
        </p:nvSpPr>
        <p:spPr>
          <a:xfrm>
            <a:off x="316134" y="2784634"/>
            <a:ext cx="11460434" cy="105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52" name="Google Shape;1352;p8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53" name="Google Shape;1353;p88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57403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9. Text Only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89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56" name="Google Shape;1356;p89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357" name="Google Shape;1357;p89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8" name="Google Shape;1358;p8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59" name="Google Shape;1359;p89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0" name="Google Shape;1360;p89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61" name="Google Shape;1361;p89"/>
          <p:cNvSpPr txBox="1">
            <a:spLocks noGrp="1"/>
          </p:cNvSpPr>
          <p:nvPr>
            <p:ph type="body" idx="3"/>
          </p:nvPr>
        </p:nvSpPr>
        <p:spPr>
          <a:xfrm>
            <a:off x="234" y="1712334"/>
            <a:ext cx="12192025" cy="482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59974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10. Text with Sidebar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9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9398600" y="1213700"/>
            <a:ext cx="2438400" cy="504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9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8899568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65" name="Google Shape;1365;p90"/>
          <p:cNvSpPr txBox="1">
            <a:spLocks noGrp="1"/>
          </p:cNvSpPr>
          <p:nvPr>
            <p:ph type="body" idx="2"/>
          </p:nvPr>
        </p:nvSpPr>
        <p:spPr>
          <a:xfrm>
            <a:off x="0" y="1661067"/>
            <a:ext cx="8932726" cy="519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6" name="Google Shape;1366;p90"/>
          <p:cNvSpPr txBox="1">
            <a:spLocks noGrp="1"/>
          </p:cNvSpPr>
          <p:nvPr>
            <p:ph type="subTitle" idx="3"/>
          </p:nvPr>
        </p:nvSpPr>
        <p:spPr>
          <a:xfrm>
            <a:off x="9408400" y="1213967"/>
            <a:ext cx="2418780" cy="504645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title"/>
          </p:nvPr>
        </p:nvSpPr>
        <p:spPr>
          <a:xfrm>
            <a:off x="-16567" y="0"/>
            <a:ext cx="8932726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68" name="Google Shape;1368;p90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69" name="Google Shape;1369;p90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0" name="Google Shape;1370;p90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4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92807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11. Call Attention Slide"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9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91"/>
          <p:cNvSpPr txBox="1">
            <a:spLocks noGrp="1"/>
          </p:cNvSpPr>
          <p:nvPr>
            <p:ph type="title"/>
          </p:nvPr>
        </p:nvSpPr>
        <p:spPr>
          <a:xfrm>
            <a:off x="3392067" y="2060900"/>
            <a:ext cx="7693554" cy="3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375" name="Google Shape;1375;p9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677567" y="1777100"/>
            <a:ext cx="1828800" cy="2669352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9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21160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12. Instructor Demonstration"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9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65760" y="366508"/>
            <a:ext cx="11460479" cy="6123396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92"/>
          <p:cNvSpPr/>
          <p:nvPr/>
        </p:nvSpPr>
        <p:spPr>
          <a:xfrm>
            <a:off x="-9800" y="0"/>
            <a:ext cx="12210330" cy="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/>
          </a:p>
        </p:txBody>
      </p:sp>
      <p:sp>
        <p:nvSpPr>
          <p:cNvPr id="1381" name="Google Shape;1381;p92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382" name="Google Shape;1382;p92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83" name="Google Shape;1383;p92"/>
          <p:cNvSpPr txBox="1"/>
          <p:nvPr/>
        </p:nvSpPr>
        <p:spPr>
          <a:xfrm>
            <a:off x="323400" y="5193792"/>
            <a:ext cx="11877243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1218988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84" name="Google Shape;1384;p92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385" name="Google Shape;1385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17" y="-304800"/>
            <a:ext cx="11380362" cy="5417820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92"/>
          <p:cNvSpPr txBox="1">
            <a:spLocks noGrp="1"/>
          </p:cNvSpPr>
          <p:nvPr>
            <p:ph type="title"/>
          </p:nvPr>
        </p:nvSpPr>
        <p:spPr>
          <a:xfrm>
            <a:off x="-134800" y="5849334"/>
            <a:ext cx="12335162" cy="64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012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1. Title Slide: Web Developm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21" name="Google Shape;21;p5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  <p:sp>
        <p:nvSpPr>
          <p:cNvPr id="22" name="Google Shape;22;p5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814" y="1641617"/>
            <a:ext cx="3048004" cy="2270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0371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13. Activity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65760" y="366508"/>
            <a:ext cx="11460479" cy="6123396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93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390" name="Google Shape;139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546" y="5300200"/>
            <a:ext cx="731521" cy="9676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 txBox="1">
            <a:spLocks noGrp="1"/>
          </p:cNvSpPr>
          <p:nvPr>
            <p:ph type="title"/>
          </p:nvPr>
        </p:nvSpPr>
        <p:spPr>
          <a:xfrm>
            <a:off x="-134800" y="5646134"/>
            <a:ext cx="11960365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92" name="Google Shape;1392;p93"/>
          <p:cNvSpPr/>
          <p:nvPr/>
        </p:nvSpPr>
        <p:spPr>
          <a:xfrm>
            <a:off x="-9800" y="0"/>
            <a:ext cx="12210330" cy="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/>
          </a:p>
        </p:txBody>
      </p:sp>
      <p:pic>
        <p:nvPicPr>
          <p:cNvPr id="1393" name="Google Shape;1393;p9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1198667" y="1511151"/>
            <a:ext cx="2316480" cy="254746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9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95" name="Google Shape;1395;p93"/>
          <p:cNvSpPr txBox="1"/>
          <p:nvPr/>
        </p:nvSpPr>
        <p:spPr>
          <a:xfrm>
            <a:off x="365767" y="5257634"/>
            <a:ext cx="10211209" cy="44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75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6" name="Google Shape;1396;p93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397" name="Google Shape;1397;p93"/>
          <p:cNvSpPr txBox="1">
            <a:spLocks noGrp="1"/>
          </p:cNvSpPr>
          <p:nvPr>
            <p:ph type="title" idx="2"/>
          </p:nvPr>
        </p:nvSpPr>
        <p:spPr>
          <a:xfrm>
            <a:off x="365200" y="1390500"/>
            <a:ext cx="11460434" cy="368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16358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14. Activity with Instructions 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11034167" y="5539734"/>
            <a:ext cx="792481" cy="8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01" name="Google Shape;1401;p94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03" name="Google Shape;1403;p94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04" name="Google Shape;1404;p94"/>
          <p:cNvSpPr txBox="1">
            <a:spLocks noGrp="1"/>
          </p:cNvSpPr>
          <p:nvPr>
            <p:ph type="body" idx="2"/>
          </p:nvPr>
        </p:nvSpPr>
        <p:spPr>
          <a:xfrm>
            <a:off x="234" y="1712334"/>
            <a:ext cx="12192025" cy="42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05" name="Google Shape;1405;p94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6" name="Google Shape;1406;p94"/>
          <p:cNvSpPr txBox="1">
            <a:spLocks noGrp="1"/>
          </p:cNvSpPr>
          <p:nvPr>
            <p:ph type="title" idx="3"/>
          </p:nvPr>
        </p:nvSpPr>
        <p:spPr>
          <a:xfrm>
            <a:off x="-16400" y="6188867"/>
            <a:ext cx="12224734" cy="35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4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33576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15. Challenge"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9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65760" y="366508"/>
            <a:ext cx="11460479" cy="6123396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95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411" name="Google Shape;141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9546" y="5300200"/>
            <a:ext cx="731521" cy="967606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95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365200" y="1390500"/>
            <a:ext cx="11460434" cy="368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title" idx="2"/>
          </p:nvPr>
        </p:nvSpPr>
        <p:spPr>
          <a:xfrm>
            <a:off x="-134800" y="5646134"/>
            <a:ext cx="11960365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15" name="Google Shape;1415;p95"/>
          <p:cNvSpPr txBox="1"/>
          <p:nvPr/>
        </p:nvSpPr>
        <p:spPr>
          <a:xfrm>
            <a:off x="365767" y="5257634"/>
            <a:ext cx="10211209" cy="44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75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6" name="Google Shape;1416;p95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417" name="Google Shape;1417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200" y="-793367"/>
            <a:ext cx="3933804" cy="6856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71104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16. Challenge with Instructions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6"/>
          <p:cNvSpPr txBox="1">
            <a:spLocks noGrp="1"/>
          </p:cNvSpPr>
          <p:nvPr>
            <p:ph type="title"/>
          </p:nvPr>
        </p:nvSpPr>
        <p:spPr>
          <a:xfrm>
            <a:off x="-16400" y="6188867"/>
            <a:ext cx="12224734" cy="35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20" name="Google Shape;1420;p9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21" name="Google Shape;1421;p96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2" name="Google Shape;1422;p96"/>
          <p:cNvSpPr txBox="1">
            <a:spLocks noGrp="1"/>
          </p:cNvSpPr>
          <p:nvPr>
            <p:ph type="body" idx="1"/>
          </p:nvPr>
        </p:nvSpPr>
        <p:spPr>
          <a:xfrm>
            <a:off x="234" y="1712334"/>
            <a:ext cx="12192025" cy="42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23" name="Google Shape;1423;p96"/>
          <p:cNvSpPr txBox="1">
            <a:spLocks noGrp="1"/>
          </p:cNvSpPr>
          <p:nvPr>
            <p:ph type="title" idx="2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subTitle" idx="3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425" name="Google Shape;1425;p96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6" name="Google Shape;1426;p96"/>
          <p:cNvSpPr txBox="1">
            <a:spLocks noGrp="1"/>
          </p:cNvSpPr>
          <p:nvPr>
            <p:ph type="subTitle" idx="4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427" name="Google Shape;1427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50934" y="5150467"/>
            <a:ext cx="875698" cy="1526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249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17. Homework"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Google Shape;1429;p9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365760" y="366508"/>
            <a:ext cx="11460479" cy="6123396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97"/>
          <p:cNvSpPr/>
          <p:nvPr/>
        </p:nvSpPr>
        <p:spPr>
          <a:xfrm>
            <a:off x="-9800" y="0"/>
            <a:ext cx="12210330" cy="3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/>
          </a:p>
        </p:txBody>
      </p:sp>
      <p:pic>
        <p:nvPicPr>
          <p:cNvPr id="1431" name="Google Shape;1431;p9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1144492" y="1463500"/>
            <a:ext cx="2316481" cy="26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97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433" name="Google Shape;143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546" y="5300200"/>
            <a:ext cx="731521" cy="967606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9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35" name="Google Shape;1435;p97"/>
          <p:cNvSpPr txBox="1">
            <a:spLocks noGrp="1"/>
          </p:cNvSpPr>
          <p:nvPr>
            <p:ph type="title"/>
          </p:nvPr>
        </p:nvSpPr>
        <p:spPr>
          <a:xfrm>
            <a:off x="-134800" y="5646134"/>
            <a:ext cx="11960365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36" name="Google Shape;1436;p97"/>
          <p:cNvSpPr txBox="1"/>
          <p:nvPr/>
        </p:nvSpPr>
        <p:spPr>
          <a:xfrm>
            <a:off x="365767" y="5257634"/>
            <a:ext cx="10211209" cy="44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75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7" name="Google Shape;1437;p97"/>
          <p:cNvSpPr txBox="1">
            <a:spLocks noGrp="1"/>
          </p:cNvSpPr>
          <p:nvPr>
            <p:ph type="subTitle" idx="1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38" name="Google Shape;1438;p97"/>
          <p:cNvSpPr txBox="1">
            <a:spLocks noGrp="1"/>
          </p:cNvSpPr>
          <p:nvPr>
            <p:ph type="title" idx="2"/>
          </p:nvPr>
        </p:nvSpPr>
        <p:spPr>
          <a:xfrm>
            <a:off x="365200" y="1390500"/>
            <a:ext cx="11460434" cy="368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40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18. Homework with Instructions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98"/>
          <p:cNvSpPr txBox="1">
            <a:spLocks noGrp="1"/>
          </p:cNvSpPr>
          <p:nvPr>
            <p:ph type="body" idx="1"/>
          </p:nvPr>
        </p:nvSpPr>
        <p:spPr>
          <a:xfrm>
            <a:off x="234" y="1712334"/>
            <a:ext cx="12192025" cy="426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228600" lvl="0" indent="-231775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marL="457200" lvl="1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2pPr>
            <a:lvl3pPr marL="685800" lvl="2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3pPr>
            <a:lvl4pPr marL="914400" lvl="3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4pPr>
            <a:lvl5pPr marL="1143000" lvl="4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5pPr>
            <a:lvl6pPr marL="1371600" lvl="5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6pPr>
            <a:lvl7pPr marL="1600200" lvl="6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●"/>
              <a:defRPr sz="1850">
                <a:latin typeface="Roboto"/>
                <a:ea typeface="Roboto"/>
                <a:cs typeface="Roboto"/>
                <a:sym typeface="Roboto"/>
              </a:defRPr>
            </a:lvl7pPr>
            <a:lvl8pPr marL="1828800" lvl="7" indent="-231775" rtl="0">
              <a:spcBef>
                <a:spcPts val="1050"/>
              </a:spcBef>
              <a:spcAft>
                <a:spcPts val="0"/>
              </a:spcAft>
              <a:buSzPts val="3700"/>
              <a:buFont typeface="Roboto"/>
              <a:buChar char="○"/>
              <a:defRPr sz="1850">
                <a:latin typeface="Roboto"/>
                <a:ea typeface="Roboto"/>
                <a:cs typeface="Roboto"/>
                <a:sym typeface="Roboto"/>
              </a:defRPr>
            </a:lvl8pPr>
            <a:lvl9pPr marL="2057400" lvl="8" indent="-231775" rtl="0">
              <a:spcBef>
                <a:spcPts val="1050"/>
              </a:spcBef>
              <a:spcAft>
                <a:spcPts val="1050"/>
              </a:spcAft>
              <a:buSzPts val="3700"/>
              <a:buFont typeface="Roboto"/>
              <a:buChar char="■"/>
              <a:defRPr sz="185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1" name="Google Shape;1441;p9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42" name="Google Shape;1442;p98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43" name="Google Shape;1443;p9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11009426" y="5601167"/>
            <a:ext cx="731521" cy="83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9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45" name="Google Shape;1445;p98"/>
          <p:cNvSpPr txBox="1">
            <a:spLocks noGrp="1"/>
          </p:cNvSpPr>
          <p:nvPr>
            <p:ph type="subTitle" idx="2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446" name="Google Shape;1446;p98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7" name="Google Shape;1447;p98"/>
          <p:cNvSpPr txBox="1">
            <a:spLocks noGrp="1"/>
          </p:cNvSpPr>
          <p:nvPr>
            <p:ph type="title" idx="3"/>
          </p:nvPr>
        </p:nvSpPr>
        <p:spPr>
          <a:xfrm>
            <a:off x="-16400" y="6188867"/>
            <a:ext cx="12224734" cy="35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4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9830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19. Numbered 1–4 (Green)"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99"/>
          <p:cNvSpPr/>
          <p:nvPr/>
        </p:nvSpPr>
        <p:spPr>
          <a:xfrm>
            <a:off x="1803400" y="18384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451" name="Google Shape;1451;p99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4" name="Google Shape;1454;p9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55" name="Google Shape;1455;p99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1457" name="Google Shape;1457;p99"/>
          <p:cNvGrpSpPr/>
          <p:nvPr/>
        </p:nvGrpSpPr>
        <p:grpSpPr>
          <a:xfrm>
            <a:off x="609606" y="1838440"/>
            <a:ext cx="1035863" cy="828411"/>
            <a:chOff x="457200" y="1378813"/>
            <a:chExt cx="776889" cy="621300"/>
          </a:xfrm>
        </p:grpSpPr>
        <p:sp>
          <p:nvSpPr>
            <p:cNvPr id="1458" name="Google Shape;1458;p9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4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59" name="Google Shape;1459;p9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460" name="Google Shape;1460;p99"/>
          <p:cNvGrpSpPr/>
          <p:nvPr/>
        </p:nvGrpSpPr>
        <p:grpSpPr>
          <a:xfrm>
            <a:off x="609606" y="2971657"/>
            <a:ext cx="1035863" cy="828411"/>
            <a:chOff x="457200" y="1378813"/>
            <a:chExt cx="776889" cy="621300"/>
          </a:xfrm>
        </p:grpSpPr>
        <p:sp>
          <p:nvSpPr>
            <p:cNvPr id="1461" name="Google Shape;1461;p9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4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2" name="Google Shape;1462;p9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463" name="Google Shape;1463;p99"/>
          <p:cNvGrpSpPr/>
          <p:nvPr/>
        </p:nvGrpSpPr>
        <p:grpSpPr>
          <a:xfrm>
            <a:off x="609606" y="4098490"/>
            <a:ext cx="1035863" cy="828411"/>
            <a:chOff x="457200" y="1378813"/>
            <a:chExt cx="776889" cy="621300"/>
          </a:xfrm>
        </p:grpSpPr>
        <p:sp>
          <p:nvSpPr>
            <p:cNvPr id="1464" name="Google Shape;1464;p9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5" name="Google Shape;1465;p9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466" name="Google Shape;1466;p99"/>
          <p:cNvGrpSpPr/>
          <p:nvPr/>
        </p:nvGrpSpPr>
        <p:grpSpPr>
          <a:xfrm>
            <a:off x="609606" y="5231690"/>
            <a:ext cx="1035863" cy="828411"/>
            <a:chOff x="457200" y="1378813"/>
            <a:chExt cx="776889" cy="621300"/>
          </a:xfrm>
        </p:grpSpPr>
        <p:sp>
          <p:nvSpPr>
            <p:cNvPr id="1467" name="Google Shape;1467;p9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68" name="Google Shape;1468;p9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469" name="Google Shape;1469;p99"/>
          <p:cNvSpPr txBox="1">
            <a:spLocks noGrp="1"/>
          </p:cNvSpPr>
          <p:nvPr>
            <p:ph type="subTitle" idx="3"/>
          </p:nvPr>
        </p:nvSpPr>
        <p:spPr>
          <a:xfrm>
            <a:off x="-16400" y="18640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70" name="Google Shape;1470;p99"/>
          <p:cNvSpPr/>
          <p:nvPr/>
        </p:nvSpPr>
        <p:spPr>
          <a:xfrm>
            <a:off x="1803400" y="29748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471" name="Google Shape;1471;p99"/>
          <p:cNvSpPr/>
          <p:nvPr/>
        </p:nvSpPr>
        <p:spPr>
          <a:xfrm>
            <a:off x="1803400" y="4098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472" name="Google Shape;1472;p99"/>
          <p:cNvSpPr/>
          <p:nvPr/>
        </p:nvSpPr>
        <p:spPr>
          <a:xfrm>
            <a:off x="1803400" y="52253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473" name="Google Shape;1473;p99"/>
          <p:cNvSpPr txBox="1">
            <a:spLocks noGrp="1"/>
          </p:cNvSpPr>
          <p:nvPr>
            <p:ph type="subTitle" idx="4"/>
          </p:nvPr>
        </p:nvSpPr>
        <p:spPr>
          <a:xfrm>
            <a:off x="-16400" y="297805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74" name="Google Shape;1474;p99"/>
          <p:cNvSpPr txBox="1">
            <a:spLocks noGrp="1"/>
          </p:cNvSpPr>
          <p:nvPr>
            <p:ph type="subTitle" idx="5"/>
          </p:nvPr>
        </p:nvSpPr>
        <p:spPr>
          <a:xfrm>
            <a:off x="0" y="410168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75" name="Google Shape;1475;p99"/>
          <p:cNvSpPr txBox="1">
            <a:spLocks noGrp="1"/>
          </p:cNvSpPr>
          <p:nvPr>
            <p:ph type="subTitle" idx="6"/>
          </p:nvPr>
        </p:nvSpPr>
        <p:spPr>
          <a:xfrm>
            <a:off x="-16400" y="522528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3280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20. Numbered 1–5 (Green)"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00"/>
          <p:cNvSpPr/>
          <p:nvPr/>
        </p:nvSpPr>
        <p:spPr>
          <a:xfrm>
            <a:off x="1816608" y="173365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478" name="Google Shape;1478;p10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79" name="Google Shape;1479;p10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480" name="Google Shape;1480;p100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1" name="Google Shape;1481;p100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82" name="Google Shape;1482;p100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3" name="Google Shape;1483;p100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1484" name="Google Shape;1484;p100"/>
          <p:cNvGrpSpPr/>
          <p:nvPr/>
        </p:nvGrpSpPr>
        <p:grpSpPr>
          <a:xfrm>
            <a:off x="609607" y="1733657"/>
            <a:ext cx="1035863" cy="828411"/>
            <a:chOff x="457200" y="1378813"/>
            <a:chExt cx="776889" cy="621300"/>
          </a:xfrm>
        </p:grpSpPr>
        <p:sp>
          <p:nvSpPr>
            <p:cNvPr id="1485" name="Google Shape;148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4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6" name="Google Shape;148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487" name="Google Shape;1487;p100"/>
          <p:cNvGrpSpPr/>
          <p:nvPr/>
        </p:nvGrpSpPr>
        <p:grpSpPr>
          <a:xfrm>
            <a:off x="609606" y="2666857"/>
            <a:ext cx="1035863" cy="828411"/>
            <a:chOff x="457200" y="1378813"/>
            <a:chExt cx="776889" cy="621300"/>
          </a:xfrm>
        </p:grpSpPr>
        <p:sp>
          <p:nvSpPr>
            <p:cNvPr id="1488" name="Google Shape;148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4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89" name="Google Shape;148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490" name="Google Shape;1490;p100"/>
          <p:cNvGrpSpPr/>
          <p:nvPr/>
        </p:nvGrpSpPr>
        <p:grpSpPr>
          <a:xfrm>
            <a:off x="609606" y="3590490"/>
            <a:ext cx="1035863" cy="828411"/>
            <a:chOff x="457200" y="1378813"/>
            <a:chExt cx="776889" cy="621300"/>
          </a:xfrm>
        </p:grpSpPr>
        <p:sp>
          <p:nvSpPr>
            <p:cNvPr id="1491" name="Google Shape;1491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2" name="Google Shape;1492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493" name="Google Shape;1493;p100"/>
          <p:cNvGrpSpPr/>
          <p:nvPr/>
        </p:nvGrpSpPr>
        <p:grpSpPr>
          <a:xfrm>
            <a:off x="609606" y="4520490"/>
            <a:ext cx="1035863" cy="828411"/>
            <a:chOff x="457200" y="1378813"/>
            <a:chExt cx="776889" cy="621300"/>
          </a:xfrm>
        </p:grpSpPr>
        <p:sp>
          <p:nvSpPr>
            <p:cNvPr id="1494" name="Google Shape;1494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5" name="Google Shape;1495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496" name="Google Shape;1496;p100"/>
          <p:cNvSpPr txBox="1">
            <a:spLocks noGrp="1"/>
          </p:cNvSpPr>
          <p:nvPr>
            <p:ph type="subTitle" idx="3"/>
          </p:nvPr>
        </p:nvSpPr>
        <p:spPr>
          <a:xfrm>
            <a:off x="-100" y="17592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497" name="Google Shape;1497;p100"/>
          <p:cNvSpPr/>
          <p:nvPr/>
        </p:nvSpPr>
        <p:spPr>
          <a:xfrm>
            <a:off x="1803400" y="26700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498" name="Google Shape;1498;p100"/>
          <p:cNvSpPr/>
          <p:nvPr/>
        </p:nvSpPr>
        <p:spPr>
          <a:xfrm>
            <a:off x="1803400" y="3590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499" name="Google Shape;1499;p100"/>
          <p:cNvSpPr/>
          <p:nvPr/>
        </p:nvSpPr>
        <p:spPr>
          <a:xfrm>
            <a:off x="1803400" y="45141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00" name="Google Shape;1500;p100"/>
          <p:cNvSpPr txBox="1">
            <a:spLocks noGrp="1"/>
          </p:cNvSpPr>
          <p:nvPr>
            <p:ph type="subTitle" idx="4"/>
          </p:nvPr>
        </p:nvSpPr>
        <p:spPr>
          <a:xfrm>
            <a:off x="-16233" y="26732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01" name="Google Shape;1501;p100"/>
          <p:cNvSpPr txBox="1">
            <a:spLocks noGrp="1"/>
          </p:cNvSpPr>
          <p:nvPr>
            <p:ph type="subTitle" idx="5"/>
          </p:nvPr>
        </p:nvSpPr>
        <p:spPr>
          <a:xfrm>
            <a:off x="0" y="359368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02" name="Google Shape;1502;p100"/>
          <p:cNvSpPr txBox="1">
            <a:spLocks noGrp="1"/>
          </p:cNvSpPr>
          <p:nvPr>
            <p:ph type="subTitle" idx="6"/>
          </p:nvPr>
        </p:nvSpPr>
        <p:spPr>
          <a:xfrm>
            <a:off x="-16400" y="451408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1503" name="Google Shape;1503;p100"/>
          <p:cNvGrpSpPr/>
          <p:nvPr/>
        </p:nvGrpSpPr>
        <p:grpSpPr>
          <a:xfrm>
            <a:off x="626006" y="5444123"/>
            <a:ext cx="1035863" cy="828411"/>
            <a:chOff x="457200" y="1378813"/>
            <a:chExt cx="776889" cy="621300"/>
          </a:xfrm>
        </p:grpSpPr>
        <p:sp>
          <p:nvSpPr>
            <p:cNvPr id="1504" name="Google Shape;1504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5" name="Google Shape;1505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06" name="Google Shape;1506;p100"/>
          <p:cNvSpPr/>
          <p:nvPr/>
        </p:nvSpPr>
        <p:spPr>
          <a:xfrm>
            <a:off x="1819800" y="54377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07" name="Google Shape;1507;p100"/>
          <p:cNvSpPr txBox="1">
            <a:spLocks noGrp="1"/>
          </p:cNvSpPr>
          <p:nvPr>
            <p:ph type="subTitle" idx="7"/>
          </p:nvPr>
        </p:nvSpPr>
        <p:spPr>
          <a:xfrm>
            <a:off x="0" y="5437734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05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21. Numbered 1–6 (Gray)"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01"/>
          <p:cNvSpPr/>
          <p:nvPr/>
        </p:nvSpPr>
        <p:spPr>
          <a:xfrm>
            <a:off x="1803400" y="16504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10" name="Google Shape;1510;p10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512" name="Google Shape;1512;p101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3" name="Google Shape;1513;p10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14" name="Google Shape;1514;p101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5" name="Google Shape;1515;p101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1516" name="Google Shape;1516;p101"/>
          <p:cNvGrpSpPr/>
          <p:nvPr/>
        </p:nvGrpSpPr>
        <p:grpSpPr>
          <a:xfrm>
            <a:off x="609607" y="1650457"/>
            <a:ext cx="1035877" cy="648408"/>
            <a:chOff x="457200" y="1466425"/>
            <a:chExt cx="776900" cy="486300"/>
          </a:xfrm>
        </p:grpSpPr>
        <p:sp>
          <p:nvSpPr>
            <p:cNvPr id="1517" name="Google Shape;1517;p1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8" name="Google Shape;1518;p1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19" name="Google Shape;1519;p101"/>
          <p:cNvSpPr txBox="1">
            <a:spLocks noGrp="1"/>
          </p:cNvSpPr>
          <p:nvPr>
            <p:ph type="subTitle" idx="3"/>
          </p:nvPr>
        </p:nvSpPr>
        <p:spPr>
          <a:xfrm>
            <a:off x="-162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20" name="Google Shape;1520;p101"/>
          <p:cNvSpPr/>
          <p:nvPr/>
        </p:nvSpPr>
        <p:spPr>
          <a:xfrm>
            <a:off x="1803400" y="24385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521" name="Google Shape;1521;p101"/>
          <p:cNvGrpSpPr/>
          <p:nvPr/>
        </p:nvGrpSpPr>
        <p:grpSpPr>
          <a:xfrm>
            <a:off x="609607" y="2438558"/>
            <a:ext cx="1035877" cy="648408"/>
            <a:chOff x="457200" y="1466425"/>
            <a:chExt cx="776900" cy="486300"/>
          </a:xfrm>
        </p:grpSpPr>
        <p:sp>
          <p:nvSpPr>
            <p:cNvPr id="1522" name="Google Shape;1522;p1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3" name="Google Shape;1523;p1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24" name="Google Shape;1524;p101"/>
          <p:cNvSpPr/>
          <p:nvPr/>
        </p:nvSpPr>
        <p:spPr>
          <a:xfrm>
            <a:off x="1803400" y="32266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525" name="Google Shape;1525;p101"/>
          <p:cNvGrpSpPr/>
          <p:nvPr/>
        </p:nvGrpSpPr>
        <p:grpSpPr>
          <a:xfrm>
            <a:off x="609607" y="3226658"/>
            <a:ext cx="1035877" cy="648408"/>
            <a:chOff x="457200" y="1466425"/>
            <a:chExt cx="776900" cy="486300"/>
          </a:xfrm>
        </p:grpSpPr>
        <p:sp>
          <p:nvSpPr>
            <p:cNvPr id="1526" name="Google Shape;1526;p1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7" name="Google Shape;1527;p1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28" name="Google Shape;1528;p101"/>
          <p:cNvSpPr/>
          <p:nvPr/>
        </p:nvSpPr>
        <p:spPr>
          <a:xfrm>
            <a:off x="1803400" y="40147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529" name="Google Shape;1529;p101"/>
          <p:cNvGrpSpPr/>
          <p:nvPr/>
        </p:nvGrpSpPr>
        <p:grpSpPr>
          <a:xfrm>
            <a:off x="609607" y="4014758"/>
            <a:ext cx="1035877" cy="648408"/>
            <a:chOff x="457200" y="1466425"/>
            <a:chExt cx="776900" cy="486300"/>
          </a:xfrm>
        </p:grpSpPr>
        <p:sp>
          <p:nvSpPr>
            <p:cNvPr id="1530" name="Google Shape;1530;p1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1" name="Google Shape;1531;p1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32" name="Google Shape;1532;p101"/>
          <p:cNvSpPr/>
          <p:nvPr/>
        </p:nvSpPr>
        <p:spPr>
          <a:xfrm>
            <a:off x="1803400" y="4802850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533" name="Google Shape;1533;p101"/>
          <p:cNvGrpSpPr/>
          <p:nvPr/>
        </p:nvGrpSpPr>
        <p:grpSpPr>
          <a:xfrm>
            <a:off x="609607" y="4802875"/>
            <a:ext cx="1035877" cy="648408"/>
            <a:chOff x="457200" y="1466425"/>
            <a:chExt cx="776900" cy="486300"/>
          </a:xfrm>
        </p:grpSpPr>
        <p:sp>
          <p:nvSpPr>
            <p:cNvPr id="1534" name="Google Shape;1534;p1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5" name="Google Shape;1535;p1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36" name="Google Shape;1536;p101"/>
          <p:cNvSpPr/>
          <p:nvPr/>
        </p:nvSpPr>
        <p:spPr>
          <a:xfrm>
            <a:off x="1803400" y="5591017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537" name="Google Shape;1537;p101"/>
          <p:cNvGrpSpPr/>
          <p:nvPr/>
        </p:nvGrpSpPr>
        <p:grpSpPr>
          <a:xfrm>
            <a:off x="609607" y="5591041"/>
            <a:ext cx="1035877" cy="648408"/>
            <a:chOff x="457200" y="1466425"/>
            <a:chExt cx="776900" cy="486300"/>
          </a:xfrm>
        </p:grpSpPr>
        <p:sp>
          <p:nvSpPr>
            <p:cNvPr id="1538" name="Google Shape;1538;p1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9" name="Google Shape;1539;p1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40" name="Google Shape;1540;p101"/>
          <p:cNvSpPr txBox="1">
            <a:spLocks noGrp="1"/>
          </p:cNvSpPr>
          <p:nvPr>
            <p:ph type="subTitle" idx="4"/>
          </p:nvPr>
        </p:nvSpPr>
        <p:spPr>
          <a:xfrm>
            <a:off x="-16100" y="24651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41" name="Google Shape;1541;p101"/>
          <p:cNvSpPr txBox="1">
            <a:spLocks noGrp="1"/>
          </p:cNvSpPr>
          <p:nvPr>
            <p:ph type="subTitle" idx="5"/>
          </p:nvPr>
        </p:nvSpPr>
        <p:spPr>
          <a:xfrm>
            <a:off x="-16100" y="32532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42" name="Google Shape;1542;p101"/>
          <p:cNvSpPr txBox="1">
            <a:spLocks noGrp="1"/>
          </p:cNvSpPr>
          <p:nvPr>
            <p:ph type="subTitle" idx="6"/>
          </p:nvPr>
        </p:nvSpPr>
        <p:spPr>
          <a:xfrm>
            <a:off x="-16200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43" name="Google Shape;1543;p101"/>
          <p:cNvSpPr txBox="1">
            <a:spLocks noGrp="1"/>
          </p:cNvSpPr>
          <p:nvPr>
            <p:ph type="subTitle" idx="7"/>
          </p:nvPr>
        </p:nvSpPr>
        <p:spPr>
          <a:xfrm>
            <a:off x="16633" y="4829450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44" name="Google Shape;1544;p101"/>
          <p:cNvSpPr txBox="1">
            <a:spLocks noGrp="1"/>
          </p:cNvSpPr>
          <p:nvPr>
            <p:ph type="subTitle" idx="8"/>
          </p:nvPr>
        </p:nvSpPr>
        <p:spPr>
          <a:xfrm>
            <a:off x="16633" y="5648167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4667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22. Numbered 1–6 (Blue)"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02"/>
          <p:cNvSpPr/>
          <p:nvPr/>
        </p:nvSpPr>
        <p:spPr>
          <a:xfrm>
            <a:off x="1803400" y="16504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47" name="Google Shape;1547;p10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48" name="Google Shape;1548;p102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549" name="Google Shape;1549;p102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102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51" name="Google Shape;1551;p102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102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1553" name="Google Shape;1553;p102"/>
          <p:cNvGrpSpPr/>
          <p:nvPr/>
        </p:nvGrpSpPr>
        <p:grpSpPr>
          <a:xfrm>
            <a:off x="609607" y="1650457"/>
            <a:ext cx="1035877" cy="648408"/>
            <a:chOff x="457200" y="1466425"/>
            <a:chExt cx="776900" cy="486300"/>
          </a:xfrm>
        </p:grpSpPr>
        <p:sp>
          <p:nvSpPr>
            <p:cNvPr id="1554" name="Google Shape;1554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5" name="Google Shape;1555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56" name="Google Shape;1556;p102"/>
          <p:cNvSpPr txBox="1">
            <a:spLocks noGrp="1"/>
          </p:cNvSpPr>
          <p:nvPr>
            <p:ph type="subTitle" idx="3"/>
          </p:nvPr>
        </p:nvSpPr>
        <p:spPr>
          <a:xfrm>
            <a:off x="-16300" y="1699534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57" name="Google Shape;1557;p102"/>
          <p:cNvSpPr/>
          <p:nvPr/>
        </p:nvSpPr>
        <p:spPr>
          <a:xfrm>
            <a:off x="1803400" y="24385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558" name="Google Shape;1558;p102"/>
          <p:cNvGrpSpPr/>
          <p:nvPr/>
        </p:nvGrpSpPr>
        <p:grpSpPr>
          <a:xfrm>
            <a:off x="609607" y="2438558"/>
            <a:ext cx="1035877" cy="648408"/>
            <a:chOff x="457200" y="1466425"/>
            <a:chExt cx="776900" cy="486300"/>
          </a:xfrm>
        </p:grpSpPr>
        <p:sp>
          <p:nvSpPr>
            <p:cNvPr id="1559" name="Google Shape;155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0" name="Google Shape;156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61" name="Google Shape;1561;p102"/>
          <p:cNvSpPr/>
          <p:nvPr/>
        </p:nvSpPr>
        <p:spPr>
          <a:xfrm>
            <a:off x="1803400" y="32266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562" name="Google Shape;1562;p102"/>
          <p:cNvGrpSpPr/>
          <p:nvPr/>
        </p:nvGrpSpPr>
        <p:grpSpPr>
          <a:xfrm>
            <a:off x="609607" y="3226658"/>
            <a:ext cx="1035877" cy="648408"/>
            <a:chOff x="457200" y="1466425"/>
            <a:chExt cx="776900" cy="486300"/>
          </a:xfrm>
        </p:grpSpPr>
        <p:sp>
          <p:nvSpPr>
            <p:cNvPr id="1563" name="Google Shape;156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4" name="Google Shape;156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65" name="Google Shape;1565;p102"/>
          <p:cNvSpPr/>
          <p:nvPr/>
        </p:nvSpPr>
        <p:spPr>
          <a:xfrm>
            <a:off x="1803400" y="4014734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566" name="Google Shape;1566;p102"/>
          <p:cNvGrpSpPr/>
          <p:nvPr/>
        </p:nvGrpSpPr>
        <p:grpSpPr>
          <a:xfrm>
            <a:off x="609607" y="4014758"/>
            <a:ext cx="1035877" cy="648408"/>
            <a:chOff x="457200" y="1466425"/>
            <a:chExt cx="776900" cy="486300"/>
          </a:xfrm>
        </p:grpSpPr>
        <p:sp>
          <p:nvSpPr>
            <p:cNvPr id="1567" name="Google Shape;156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8" name="Google Shape;156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69" name="Google Shape;1569;p102"/>
          <p:cNvSpPr/>
          <p:nvPr/>
        </p:nvSpPr>
        <p:spPr>
          <a:xfrm>
            <a:off x="1803400" y="4802850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570" name="Google Shape;1570;p102"/>
          <p:cNvGrpSpPr/>
          <p:nvPr/>
        </p:nvGrpSpPr>
        <p:grpSpPr>
          <a:xfrm>
            <a:off x="609607" y="4802875"/>
            <a:ext cx="1035877" cy="648408"/>
            <a:chOff x="457200" y="1466425"/>
            <a:chExt cx="776900" cy="486300"/>
          </a:xfrm>
        </p:grpSpPr>
        <p:sp>
          <p:nvSpPr>
            <p:cNvPr id="1571" name="Google Shape;157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2" name="Google Shape;157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73" name="Google Shape;1573;p102"/>
          <p:cNvSpPr/>
          <p:nvPr/>
        </p:nvSpPr>
        <p:spPr>
          <a:xfrm>
            <a:off x="1803400" y="5591017"/>
            <a:ext cx="10022760" cy="64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574" name="Google Shape;1574;p102"/>
          <p:cNvGrpSpPr/>
          <p:nvPr/>
        </p:nvGrpSpPr>
        <p:grpSpPr>
          <a:xfrm>
            <a:off x="609607" y="5591041"/>
            <a:ext cx="1035877" cy="648408"/>
            <a:chOff x="457200" y="1466425"/>
            <a:chExt cx="776900" cy="486300"/>
          </a:xfrm>
        </p:grpSpPr>
        <p:sp>
          <p:nvSpPr>
            <p:cNvPr id="1575" name="Google Shape;157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4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6" name="Google Shape;157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77" name="Google Shape;1577;p102"/>
          <p:cNvSpPr txBox="1">
            <a:spLocks noGrp="1"/>
          </p:cNvSpPr>
          <p:nvPr>
            <p:ph type="subTitle" idx="4"/>
          </p:nvPr>
        </p:nvSpPr>
        <p:spPr>
          <a:xfrm>
            <a:off x="-16400" y="247841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78" name="Google Shape;1578;p102"/>
          <p:cNvSpPr txBox="1">
            <a:spLocks noGrp="1"/>
          </p:cNvSpPr>
          <p:nvPr>
            <p:ph type="subTitle" idx="5"/>
          </p:nvPr>
        </p:nvSpPr>
        <p:spPr>
          <a:xfrm>
            <a:off x="16333" y="3253234"/>
            <a:ext cx="12192025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79" name="Google Shape;1579;p102"/>
          <p:cNvSpPr txBox="1">
            <a:spLocks noGrp="1"/>
          </p:cNvSpPr>
          <p:nvPr>
            <p:ph type="subTitle" idx="6"/>
          </p:nvPr>
        </p:nvSpPr>
        <p:spPr>
          <a:xfrm>
            <a:off x="-16200" y="40413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80" name="Google Shape;1580;p102"/>
          <p:cNvSpPr txBox="1">
            <a:spLocks noGrp="1"/>
          </p:cNvSpPr>
          <p:nvPr>
            <p:ph type="subTitle" idx="7"/>
          </p:nvPr>
        </p:nvSpPr>
        <p:spPr>
          <a:xfrm>
            <a:off x="-16167" y="48294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81" name="Google Shape;1581;p102"/>
          <p:cNvSpPr txBox="1">
            <a:spLocks noGrp="1"/>
          </p:cNvSpPr>
          <p:nvPr>
            <p:ph type="subTitle" idx="8"/>
          </p:nvPr>
        </p:nvSpPr>
        <p:spPr>
          <a:xfrm>
            <a:off x="-16200" y="5648167"/>
            <a:ext cx="12224734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457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2. Title Slide: UX/UI Desig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79" cy="6124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365200" y="5076134"/>
            <a:ext cx="11461635" cy="1416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1" name="Google Shape;31;p6"/>
          <p:cNvSpPr txBox="1"/>
          <p:nvPr/>
        </p:nvSpPr>
        <p:spPr>
          <a:xfrm>
            <a:off x="366400" y="5310000"/>
            <a:ext cx="11460434" cy="49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584663" bIns="12187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996" y="5310000"/>
            <a:ext cx="1097279" cy="9480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00800" y="5759700"/>
            <a:ext cx="11125997" cy="4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365800" y="2438400"/>
            <a:ext cx="11460434" cy="166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7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700800" y="4596034"/>
            <a:ext cx="11125997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5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47" y="1411400"/>
            <a:ext cx="3413764" cy="255965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275067" y="6491667"/>
            <a:ext cx="11551208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0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© 2019 Trilogy Education Services, Inc. 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796269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23. Numbered 1–7 (Gray)"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03"/>
          <p:cNvSpPr/>
          <p:nvPr/>
        </p:nvSpPr>
        <p:spPr>
          <a:xfrm>
            <a:off x="1672666" y="1548833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584" name="Google Shape;1584;p10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85" name="Google Shape;1585;p103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586" name="Google Shape;1586;p103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7" name="Google Shape;1587;p103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88" name="Google Shape;1588;p103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9" name="Google Shape;1589;p103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1590" name="Google Shape;1590;p103"/>
          <p:cNvGrpSpPr/>
          <p:nvPr/>
        </p:nvGrpSpPr>
        <p:grpSpPr>
          <a:xfrm>
            <a:off x="609638" y="1533070"/>
            <a:ext cx="950940" cy="595231"/>
            <a:chOff x="457200" y="1466425"/>
            <a:chExt cx="776900" cy="486300"/>
          </a:xfrm>
        </p:grpSpPr>
        <p:sp>
          <p:nvSpPr>
            <p:cNvPr id="1591" name="Google Shape;1591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92" name="Google Shape;1592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93" name="Google Shape;1593;p103"/>
          <p:cNvSpPr txBox="1">
            <a:spLocks noGrp="1"/>
          </p:cNvSpPr>
          <p:nvPr>
            <p:ph type="subTitle" idx="3"/>
          </p:nvPr>
        </p:nvSpPr>
        <p:spPr>
          <a:xfrm>
            <a:off x="0" y="1567100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94" name="Google Shape;1594;p103"/>
          <p:cNvSpPr/>
          <p:nvPr/>
        </p:nvSpPr>
        <p:spPr>
          <a:xfrm>
            <a:off x="1672666" y="2245667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595" name="Google Shape;1595;p103"/>
          <p:cNvGrpSpPr/>
          <p:nvPr/>
        </p:nvGrpSpPr>
        <p:grpSpPr>
          <a:xfrm>
            <a:off x="609638" y="2229904"/>
            <a:ext cx="950940" cy="595231"/>
            <a:chOff x="457200" y="1466425"/>
            <a:chExt cx="776900" cy="486300"/>
          </a:xfrm>
        </p:grpSpPr>
        <p:sp>
          <p:nvSpPr>
            <p:cNvPr id="1596" name="Google Shape;159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97" name="Google Shape;159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598" name="Google Shape;1598;p103"/>
          <p:cNvSpPr txBox="1">
            <a:spLocks noGrp="1"/>
          </p:cNvSpPr>
          <p:nvPr>
            <p:ph type="subTitle" idx="4"/>
          </p:nvPr>
        </p:nvSpPr>
        <p:spPr>
          <a:xfrm>
            <a:off x="166" y="2263934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599" name="Google Shape;1599;p103"/>
          <p:cNvSpPr/>
          <p:nvPr/>
        </p:nvSpPr>
        <p:spPr>
          <a:xfrm>
            <a:off x="1672633" y="2943200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00" name="Google Shape;1600;p103"/>
          <p:cNvGrpSpPr/>
          <p:nvPr/>
        </p:nvGrpSpPr>
        <p:grpSpPr>
          <a:xfrm>
            <a:off x="609605" y="2927437"/>
            <a:ext cx="950940" cy="595231"/>
            <a:chOff x="457200" y="1466425"/>
            <a:chExt cx="776900" cy="486300"/>
          </a:xfrm>
        </p:grpSpPr>
        <p:sp>
          <p:nvSpPr>
            <p:cNvPr id="1601" name="Google Shape;1601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2" name="Google Shape;1602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03" name="Google Shape;1603;p103"/>
          <p:cNvSpPr txBox="1">
            <a:spLocks noGrp="1"/>
          </p:cNvSpPr>
          <p:nvPr>
            <p:ph type="subTitle" idx="5"/>
          </p:nvPr>
        </p:nvSpPr>
        <p:spPr>
          <a:xfrm>
            <a:off x="0" y="2961467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04" name="Google Shape;1604;p103"/>
          <p:cNvSpPr/>
          <p:nvPr/>
        </p:nvSpPr>
        <p:spPr>
          <a:xfrm>
            <a:off x="1672633" y="3640033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05" name="Google Shape;1605;p103"/>
          <p:cNvGrpSpPr/>
          <p:nvPr/>
        </p:nvGrpSpPr>
        <p:grpSpPr>
          <a:xfrm>
            <a:off x="609605" y="3624270"/>
            <a:ext cx="950940" cy="595231"/>
            <a:chOff x="457200" y="1466425"/>
            <a:chExt cx="776900" cy="486300"/>
          </a:xfrm>
        </p:grpSpPr>
        <p:sp>
          <p:nvSpPr>
            <p:cNvPr id="1606" name="Google Shape;160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7" name="Google Shape;160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08" name="Google Shape;1608;p103"/>
          <p:cNvSpPr txBox="1">
            <a:spLocks noGrp="1"/>
          </p:cNvSpPr>
          <p:nvPr>
            <p:ph type="subTitle" idx="6"/>
          </p:nvPr>
        </p:nvSpPr>
        <p:spPr>
          <a:xfrm>
            <a:off x="-167" y="3658300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09" name="Google Shape;1609;p103"/>
          <p:cNvSpPr/>
          <p:nvPr/>
        </p:nvSpPr>
        <p:spPr>
          <a:xfrm>
            <a:off x="1672666" y="4336867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10" name="Google Shape;1610;p103"/>
          <p:cNvGrpSpPr/>
          <p:nvPr/>
        </p:nvGrpSpPr>
        <p:grpSpPr>
          <a:xfrm>
            <a:off x="609638" y="4321104"/>
            <a:ext cx="950940" cy="595231"/>
            <a:chOff x="457200" y="1466425"/>
            <a:chExt cx="776900" cy="486300"/>
          </a:xfrm>
        </p:grpSpPr>
        <p:sp>
          <p:nvSpPr>
            <p:cNvPr id="1611" name="Google Shape;1611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2" name="Google Shape;1612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13" name="Google Shape;1613;p103"/>
          <p:cNvSpPr txBox="1">
            <a:spLocks noGrp="1"/>
          </p:cNvSpPr>
          <p:nvPr>
            <p:ph type="subTitle" idx="7"/>
          </p:nvPr>
        </p:nvSpPr>
        <p:spPr>
          <a:xfrm>
            <a:off x="33" y="4355134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14" name="Google Shape;1614;p103"/>
          <p:cNvSpPr/>
          <p:nvPr/>
        </p:nvSpPr>
        <p:spPr>
          <a:xfrm>
            <a:off x="1672666" y="5033700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15" name="Google Shape;1615;p103"/>
          <p:cNvGrpSpPr/>
          <p:nvPr/>
        </p:nvGrpSpPr>
        <p:grpSpPr>
          <a:xfrm>
            <a:off x="609638" y="5017937"/>
            <a:ext cx="950940" cy="595231"/>
            <a:chOff x="457200" y="1466425"/>
            <a:chExt cx="776900" cy="486300"/>
          </a:xfrm>
        </p:grpSpPr>
        <p:sp>
          <p:nvSpPr>
            <p:cNvPr id="1616" name="Google Shape;161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7" name="Google Shape;161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18" name="Google Shape;1618;p103"/>
          <p:cNvSpPr txBox="1">
            <a:spLocks noGrp="1"/>
          </p:cNvSpPr>
          <p:nvPr>
            <p:ph type="subTitle" idx="8"/>
          </p:nvPr>
        </p:nvSpPr>
        <p:spPr>
          <a:xfrm>
            <a:off x="-67" y="5051967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19" name="Google Shape;1619;p103"/>
          <p:cNvSpPr/>
          <p:nvPr/>
        </p:nvSpPr>
        <p:spPr>
          <a:xfrm>
            <a:off x="1672666" y="5764567"/>
            <a:ext cx="10186753" cy="595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20" name="Google Shape;1620;p103"/>
          <p:cNvGrpSpPr/>
          <p:nvPr/>
        </p:nvGrpSpPr>
        <p:grpSpPr>
          <a:xfrm>
            <a:off x="609638" y="5748804"/>
            <a:ext cx="950940" cy="595231"/>
            <a:chOff x="457200" y="1466425"/>
            <a:chExt cx="776900" cy="486300"/>
          </a:xfrm>
        </p:grpSpPr>
        <p:sp>
          <p:nvSpPr>
            <p:cNvPr id="1621" name="Google Shape;1621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34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2" name="Google Shape;1622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23" name="Google Shape;1623;p103"/>
          <p:cNvSpPr txBox="1">
            <a:spLocks noGrp="1"/>
          </p:cNvSpPr>
          <p:nvPr>
            <p:ph type="subTitle" idx="9"/>
          </p:nvPr>
        </p:nvSpPr>
        <p:spPr>
          <a:xfrm>
            <a:off x="33" y="5782834"/>
            <a:ext cx="1182638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1974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24. Numbered 1–8 (Gray)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0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26" name="Google Shape;1626;p104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627" name="Google Shape;1627;p104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104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29" name="Google Shape;1629;p104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104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31" name="Google Shape;1631;p104"/>
          <p:cNvSpPr/>
          <p:nvPr/>
        </p:nvSpPr>
        <p:spPr>
          <a:xfrm>
            <a:off x="1572150" y="51640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32" name="Google Shape;1632;p104"/>
          <p:cNvGrpSpPr/>
          <p:nvPr/>
        </p:nvGrpSpPr>
        <p:grpSpPr>
          <a:xfrm>
            <a:off x="609896" y="5164076"/>
            <a:ext cx="803407" cy="502907"/>
            <a:chOff x="457200" y="1466425"/>
            <a:chExt cx="776900" cy="486300"/>
          </a:xfrm>
        </p:grpSpPr>
        <p:sp>
          <p:nvSpPr>
            <p:cNvPr id="1633" name="Google Shape;1633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4" name="Google Shape;1634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35" name="Google Shape;1635;p104"/>
          <p:cNvSpPr txBox="1">
            <a:spLocks noGrp="1"/>
          </p:cNvSpPr>
          <p:nvPr>
            <p:ph type="subTitle" idx="3"/>
          </p:nvPr>
        </p:nvSpPr>
        <p:spPr>
          <a:xfrm>
            <a:off x="-16133" y="51641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36" name="Google Shape;1636;p104"/>
          <p:cNvSpPr/>
          <p:nvPr/>
        </p:nvSpPr>
        <p:spPr>
          <a:xfrm>
            <a:off x="1572000" y="57481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37" name="Google Shape;1637;p104"/>
          <p:cNvGrpSpPr/>
          <p:nvPr/>
        </p:nvGrpSpPr>
        <p:grpSpPr>
          <a:xfrm>
            <a:off x="609746" y="5748214"/>
            <a:ext cx="803407" cy="502907"/>
            <a:chOff x="457200" y="1466425"/>
            <a:chExt cx="776900" cy="486300"/>
          </a:xfrm>
        </p:grpSpPr>
        <p:sp>
          <p:nvSpPr>
            <p:cNvPr id="1638" name="Google Shape;1638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9" name="Google Shape;1639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40" name="Google Shape;1640;p104"/>
          <p:cNvSpPr txBox="1">
            <a:spLocks noGrp="1"/>
          </p:cNvSpPr>
          <p:nvPr>
            <p:ph type="subTitle" idx="4"/>
          </p:nvPr>
        </p:nvSpPr>
        <p:spPr>
          <a:xfrm>
            <a:off x="-16100" y="5748334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41" name="Google Shape;1641;p104"/>
          <p:cNvSpPr/>
          <p:nvPr/>
        </p:nvSpPr>
        <p:spPr>
          <a:xfrm>
            <a:off x="1572083" y="39955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42" name="Google Shape;1642;p104"/>
          <p:cNvGrpSpPr/>
          <p:nvPr/>
        </p:nvGrpSpPr>
        <p:grpSpPr>
          <a:xfrm>
            <a:off x="609830" y="3995576"/>
            <a:ext cx="803407" cy="502907"/>
            <a:chOff x="457200" y="1466425"/>
            <a:chExt cx="776900" cy="486300"/>
          </a:xfrm>
        </p:grpSpPr>
        <p:sp>
          <p:nvSpPr>
            <p:cNvPr id="1643" name="Google Shape;1643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4" name="Google Shape;1644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45" name="Google Shape;1645;p104"/>
          <p:cNvSpPr txBox="1">
            <a:spLocks noGrp="1"/>
          </p:cNvSpPr>
          <p:nvPr>
            <p:ph type="subTitle" idx="5"/>
          </p:nvPr>
        </p:nvSpPr>
        <p:spPr>
          <a:xfrm>
            <a:off x="-16200" y="39956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46" name="Google Shape;1646;p104"/>
          <p:cNvSpPr/>
          <p:nvPr/>
        </p:nvSpPr>
        <p:spPr>
          <a:xfrm>
            <a:off x="1571933" y="45796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47" name="Google Shape;1647;p104"/>
          <p:cNvGrpSpPr/>
          <p:nvPr/>
        </p:nvGrpSpPr>
        <p:grpSpPr>
          <a:xfrm>
            <a:off x="609680" y="4579714"/>
            <a:ext cx="803407" cy="502907"/>
            <a:chOff x="457200" y="1466425"/>
            <a:chExt cx="776900" cy="486300"/>
          </a:xfrm>
        </p:grpSpPr>
        <p:sp>
          <p:nvSpPr>
            <p:cNvPr id="1648" name="Google Shape;1648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9" name="Google Shape;1649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50" name="Google Shape;1650;p104"/>
          <p:cNvSpPr txBox="1">
            <a:spLocks noGrp="1"/>
          </p:cNvSpPr>
          <p:nvPr>
            <p:ph type="subTitle" idx="6"/>
          </p:nvPr>
        </p:nvSpPr>
        <p:spPr>
          <a:xfrm>
            <a:off x="-16200" y="4579834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51" name="Google Shape;1651;p104"/>
          <p:cNvSpPr/>
          <p:nvPr/>
        </p:nvSpPr>
        <p:spPr>
          <a:xfrm>
            <a:off x="1572117" y="28470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52" name="Google Shape;1652;p104"/>
          <p:cNvGrpSpPr/>
          <p:nvPr/>
        </p:nvGrpSpPr>
        <p:grpSpPr>
          <a:xfrm>
            <a:off x="609863" y="2847076"/>
            <a:ext cx="803407" cy="502907"/>
            <a:chOff x="457200" y="1466425"/>
            <a:chExt cx="776900" cy="486300"/>
          </a:xfrm>
        </p:grpSpPr>
        <p:sp>
          <p:nvSpPr>
            <p:cNvPr id="1653" name="Google Shape;1653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4" name="Google Shape;1654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55" name="Google Shape;1655;p104"/>
          <p:cNvSpPr txBox="1">
            <a:spLocks noGrp="1"/>
          </p:cNvSpPr>
          <p:nvPr>
            <p:ph type="subTitle" idx="7"/>
          </p:nvPr>
        </p:nvSpPr>
        <p:spPr>
          <a:xfrm>
            <a:off x="-16166" y="28471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56" name="Google Shape;1656;p104"/>
          <p:cNvSpPr/>
          <p:nvPr/>
        </p:nvSpPr>
        <p:spPr>
          <a:xfrm>
            <a:off x="1571967" y="34311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57" name="Google Shape;1657;p104"/>
          <p:cNvGrpSpPr/>
          <p:nvPr/>
        </p:nvGrpSpPr>
        <p:grpSpPr>
          <a:xfrm>
            <a:off x="609713" y="3431214"/>
            <a:ext cx="803407" cy="502907"/>
            <a:chOff x="457200" y="1466425"/>
            <a:chExt cx="776900" cy="486300"/>
          </a:xfrm>
        </p:grpSpPr>
        <p:sp>
          <p:nvSpPr>
            <p:cNvPr id="1658" name="Google Shape;1658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9" name="Google Shape;1659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60" name="Google Shape;1660;p104"/>
          <p:cNvSpPr txBox="1">
            <a:spLocks noGrp="1"/>
          </p:cNvSpPr>
          <p:nvPr>
            <p:ph type="subTitle" idx="8"/>
          </p:nvPr>
        </p:nvSpPr>
        <p:spPr>
          <a:xfrm>
            <a:off x="-16333" y="3431333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61" name="Google Shape;1661;p104"/>
          <p:cNvSpPr/>
          <p:nvPr/>
        </p:nvSpPr>
        <p:spPr>
          <a:xfrm>
            <a:off x="1572050" y="16785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62" name="Google Shape;1662;p104"/>
          <p:cNvGrpSpPr/>
          <p:nvPr/>
        </p:nvGrpSpPr>
        <p:grpSpPr>
          <a:xfrm>
            <a:off x="609796" y="1678576"/>
            <a:ext cx="803407" cy="502907"/>
            <a:chOff x="457200" y="1466425"/>
            <a:chExt cx="776900" cy="486300"/>
          </a:xfrm>
        </p:grpSpPr>
        <p:sp>
          <p:nvSpPr>
            <p:cNvPr id="1663" name="Google Shape;1663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4" name="Google Shape;1664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65" name="Google Shape;1665;p104"/>
          <p:cNvSpPr txBox="1">
            <a:spLocks noGrp="1"/>
          </p:cNvSpPr>
          <p:nvPr>
            <p:ph type="subTitle" idx="9"/>
          </p:nvPr>
        </p:nvSpPr>
        <p:spPr>
          <a:xfrm>
            <a:off x="-16400" y="16786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66" name="Google Shape;1666;p104"/>
          <p:cNvSpPr/>
          <p:nvPr/>
        </p:nvSpPr>
        <p:spPr>
          <a:xfrm>
            <a:off x="1571900" y="22626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67" name="Google Shape;1667;p104"/>
          <p:cNvGrpSpPr/>
          <p:nvPr/>
        </p:nvGrpSpPr>
        <p:grpSpPr>
          <a:xfrm>
            <a:off x="609646" y="2262714"/>
            <a:ext cx="803407" cy="502907"/>
            <a:chOff x="457200" y="1466425"/>
            <a:chExt cx="776900" cy="486300"/>
          </a:xfrm>
        </p:grpSpPr>
        <p:sp>
          <p:nvSpPr>
            <p:cNvPr id="1668" name="Google Shape;1668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9" name="Google Shape;1669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70" name="Google Shape;1670;p104"/>
          <p:cNvSpPr txBox="1">
            <a:spLocks noGrp="1"/>
          </p:cNvSpPr>
          <p:nvPr>
            <p:ph type="subTitle" idx="13"/>
          </p:nvPr>
        </p:nvSpPr>
        <p:spPr>
          <a:xfrm>
            <a:off x="-16400" y="2262834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2555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25. Numbered 1–8 (Green)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73" name="Google Shape;1673;p10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674" name="Google Shape;1674;p105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5" name="Google Shape;1675;p105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76" name="Google Shape;1676;p105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7" name="Google Shape;1677;p105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78" name="Google Shape;1678;p105"/>
          <p:cNvSpPr/>
          <p:nvPr/>
        </p:nvSpPr>
        <p:spPr>
          <a:xfrm>
            <a:off x="1572150" y="51640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79" name="Google Shape;1679;p105"/>
          <p:cNvGrpSpPr/>
          <p:nvPr/>
        </p:nvGrpSpPr>
        <p:grpSpPr>
          <a:xfrm>
            <a:off x="609896" y="5164076"/>
            <a:ext cx="803407" cy="502907"/>
            <a:chOff x="457200" y="1466425"/>
            <a:chExt cx="776900" cy="486300"/>
          </a:xfrm>
        </p:grpSpPr>
        <p:sp>
          <p:nvSpPr>
            <p:cNvPr id="1680" name="Google Shape;1680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1" name="Google Shape;1681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82" name="Google Shape;1682;p105"/>
          <p:cNvSpPr txBox="1">
            <a:spLocks noGrp="1"/>
          </p:cNvSpPr>
          <p:nvPr>
            <p:ph type="subTitle" idx="3"/>
          </p:nvPr>
        </p:nvSpPr>
        <p:spPr>
          <a:xfrm>
            <a:off x="-16133" y="51641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83" name="Google Shape;1683;p105"/>
          <p:cNvSpPr/>
          <p:nvPr/>
        </p:nvSpPr>
        <p:spPr>
          <a:xfrm>
            <a:off x="1572000" y="57481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84" name="Google Shape;1684;p105"/>
          <p:cNvGrpSpPr/>
          <p:nvPr/>
        </p:nvGrpSpPr>
        <p:grpSpPr>
          <a:xfrm>
            <a:off x="609746" y="5748214"/>
            <a:ext cx="803407" cy="502907"/>
            <a:chOff x="457200" y="1466425"/>
            <a:chExt cx="776900" cy="486300"/>
          </a:xfrm>
        </p:grpSpPr>
        <p:sp>
          <p:nvSpPr>
            <p:cNvPr id="1685" name="Google Shape;1685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6" name="Google Shape;1686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87" name="Google Shape;1687;p105"/>
          <p:cNvSpPr txBox="1">
            <a:spLocks noGrp="1"/>
          </p:cNvSpPr>
          <p:nvPr>
            <p:ph type="subTitle" idx="4"/>
          </p:nvPr>
        </p:nvSpPr>
        <p:spPr>
          <a:xfrm>
            <a:off x="-16100" y="5748334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88" name="Google Shape;1688;p105"/>
          <p:cNvSpPr/>
          <p:nvPr/>
        </p:nvSpPr>
        <p:spPr>
          <a:xfrm>
            <a:off x="1572083" y="39955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89" name="Google Shape;1689;p105"/>
          <p:cNvGrpSpPr/>
          <p:nvPr/>
        </p:nvGrpSpPr>
        <p:grpSpPr>
          <a:xfrm>
            <a:off x="609830" y="3995576"/>
            <a:ext cx="803407" cy="502907"/>
            <a:chOff x="457200" y="1466425"/>
            <a:chExt cx="776900" cy="486300"/>
          </a:xfrm>
        </p:grpSpPr>
        <p:sp>
          <p:nvSpPr>
            <p:cNvPr id="1690" name="Google Shape;1690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1" name="Google Shape;1691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92" name="Google Shape;1692;p105"/>
          <p:cNvSpPr txBox="1">
            <a:spLocks noGrp="1"/>
          </p:cNvSpPr>
          <p:nvPr>
            <p:ph type="subTitle" idx="5"/>
          </p:nvPr>
        </p:nvSpPr>
        <p:spPr>
          <a:xfrm>
            <a:off x="-16200" y="3995667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93" name="Google Shape;1693;p105"/>
          <p:cNvSpPr/>
          <p:nvPr/>
        </p:nvSpPr>
        <p:spPr>
          <a:xfrm>
            <a:off x="1571933" y="45796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94" name="Google Shape;1694;p105"/>
          <p:cNvGrpSpPr/>
          <p:nvPr/>
        </p:nvGrpSpPr>
        <p:grpSpPr>
          <a:xfrm>
            <a:off x="609680" y="4579714"/>
            <a:ext cx="803407" cy="502907"/>
            <a:chOff x="457200" y="1466425"/>
            <a:chExt cx="776900" cy="486300"/>
          </a:xfrm>
        </p:grpSpPr>
        <p:sp>
          <p:nvSpPr>
            <p:cNvPr id="1695" name="Google Shape;1695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6" name="Google Shape;1696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697" name="Google Shape;1697;p105"/>
          <p:cNvSpPr txBox="1">
            <a:spLocks noGrp="1"/>
          </p:cNvSpPr>
          <p:nvPr>
            <p:ph type="subTitle" idx="6"/>
          </p:nvPr>
        </p:nvSpPr>
        <p:spPr>
          <a:xfrm>
            <a:off x="-16200" y="4579834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698" name="Google Shape;1698;p105"/>
          <p:cNvSpPr/>
          <p:nvPr/>
        </p:nvSpPr>
        <p:spPr>
          <a:xfrm>
            <a:off x="1572117" y="28470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699" name="Google Shape;1699;p105"/>
          <p:cNvGrpSpPr/>
          <p:nvPr/>
        </p:nvGrpSpPr>
        <p:grpSpPr>
          <a:xfrm>
            <a:off x="609863" y="2847076"/>
            <a:ext cx="803407" cy="502907"/>
            <a:chOff x="457200" y="1466425"/>
            <a:chExt cx="776900" cy="486300"/>
          </a:xfrm>
        </p:grpSpPr>
        <p:sp>
          <p:nvSpPr>
            <p:cNvPr id="1700" name="Google Shape;1700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1" name="Google Shape;1701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702" name="Google Shape;1702;p105"/>
          <p:cNvSpPr txBox="1">
            <a:spLocks noGrp="1"/>
          </p:cNvSpPr>
          <p:nvPr>
            <p:ph type="subTitle" idx="7"/>
          </p:nvPr>
        </p:nvSpPr>
        <p:spPr>
          <a:xfrm>
            <a:off x="233" y="2847167"/>
            <a:ext cx="1182638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03" name="Google Shape;1703;p105"/>
          <p:cNvSpPr/>
          <p:nvPr/>
        </p:nvSpPr>
        <p:spPr>
          <a:xfrm>
            <a:off x="1571967" y="34311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704" name="Google Shape;1704;p105"/>
          <p:cNvGrpSpPr/>
          <p:nvPr/>
        </p:nvGrpSpPr>
        <p:grpSpPr>
          <a:xfrm>
            <a:off x="609713" y="3431214"/>
            <a:ext cx="803407" cy="502907"/>
            <a:chOff x="457200" y="1466425"/>
            <a:chExt cx="776900" cy="486300"/>
          </a:xfrm>
        </p:grpSpPr>
        <p:sp>
          <p:nvSpPr>
            <p:cNvPr id="1705" name="Google Shape;1705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6" name="Google Shape;1706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707" name="Google Shape;1707;p105"/>
          <p:cNvSpPr txBox="1">
            <a:spLocks noGrp="1"/>
          </p:cNvSpPr>
          <p:nvPr>
            <p:ph type="subTitle" idx="8"/>
          </p:nvPr>
        </p:nvSpPr>
        <p:spPr>
          <a:xfrm>
            <a:off x="-16400" y="3431333"/>
            <a:ext cx="11842734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08" name="Google Shape;1708;p105"/>
          <p:cNvSpPr/>
          <p:nvPr/>
        </p:nvSpPr>
        <p:spPr>
          <a:xfrm>
            <a:off x="1572050" y="1678512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709" name="Google Shape;1709;p105"/>
          <p:cNvGrpSpPr/>
          <p:nvPr/>
        </p:nvGrpSpPr>
        <p:grpSpPr>
          <a:xfrm>
            <a:off x="609796" y="1678576"/>
            <a:ext cx="803407" cy="502907"/>
            <a:chOff x="457200" y="1466425"/>
            <a:chExt cx="776900" cy="486300"/>
          </a:xfrm>
        </p:grpSpPr>
        <p:sp>
          <p:nvSpPr>
            <p:cNvPr id="1710" name="Google Shape;1710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1" name="Google Shape;1711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712" name="Google Shape;1712;p105"/>
          <p:cNvSpPr txBox="1">
            <a:spLocks noGrp="1"/>
          </p:cNvSpPr>
          <p:nvPr>
            <p:ph type="subTitle" idx="9"/>
          </p:nvPr>
        </p:nvSpPr>
        <p:spPr>
          <a:xfrm>
            <a:off x="0" y="1678667"/>
            <a:ext cx="1182638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13" name="Google Shape;1713;p105"/>
          <p:cNvSpPr/>
          <p:nvPr/>
        </p:nvSpPr>
        <p:spPr>
          <a:xfrm>
            <a:off x="1571900" y="2262650"/>
            <a:ext cx="10254871" cy="502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714" name="Google Shape;1714;p105"/>
          <p:cNvGrpSpPr/>
          <p:nvPr/>
        </p:nvGrpSpPr>
        <p:grpSpPr>
          <a:xfrm>
            <a:off x="609646" y="2262714"/>
            <a:ext cx="803407" cy="502907"/>
            <a:chOff x="457200" y="1466425"/>
            <a:chExt cx="776900" cy="486300"/>
          </a:xfrm>
        </p:grpSpPr>
        <p:sp>
          <p:nvSpPr>
            <p:cNvPr id="1715" name="Google Shape;1715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5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5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6" name="Google Shape;1716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717" name="Google Shape;1717;p105"/>
          <p:cNvSpPr txBox="1">
            <a:spLocks noGrp="1"/>
          </p:cNvSpPr>
          <p:nvPr>
            <p:ph type="subTitle" idx="13"/>
          </p:nvPr>
        </p:nvSpPr>
        <p:spPr>
          <a:xfrm>
            <a:off x="0" y="2262834"/>
            <a:ext cx="1182638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0302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26. Numbered 1–3 (Green)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0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20" name="Google Shape;1720;p106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721" name="Google Shape;1721;p106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2" name="Google Shape;1722;p10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23" name="Google Shape;1723;p106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106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25" name="Google Shape;1725;p106"/>
          <p:cNvSpPr/>
          <p:nvPr/>
        </p:nvSpPr>
        <p:spPr>
          <a:xfrm flipH="1">
            <a:off x="965707" y="2583700"/>
            <a:ext cx="3237993" cy="355035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26" name="Google Shape;1726;p106"/>
          <p:cNvSpPr txBox="1">
            <a:spLocks noGrp="1"/>
          </p:cNvSpPr>
          <p:nvPr>
            <p:ph type="subTitle" idx="3"/>
          </p:nvPr>
        </p:nvSpPr>
        <p:spPr>
          <a:xfrm>
            <a:off x="965700" y="2583770"/>
            <a:ext cx="3162073" cy="2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1727" name="Google Shape;1727;p106"/>
          <p:cNvGrpSpPr/>
          <p:nvPr/>
        </p:nvGrpSpPr>
        <p:grpSpPr>
          <a:xfrm>
            <a:off x="609575" y="1793471"/>
            <a:ext cx="711162" cy="711307"/>
            <a:chOff x="457200" y="1378813"/>
            <a:chExt cx="695400" cy="695450"/>
          </a:xfrm>
        </p:grpSpPr>
        <p:sp>
          <p:nvSpPr>
            <p:cNvPr id="1728" name="Google Shape;1728;p1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9" name="Google Shape;1729;p10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730" name="Google Shape;1730;p106"/>
          <p:cNvGrpSpPr/>
          <p:nvPr/>
        </p:nvGrpSpPr>
        <p:grpSpPr>
          <a:xfrm>
            <a:off x="4305275" y="1793471"/>
            <a:ext cx="711162" cy="711307"/>
            <a:chOff x="457200" y="1378813"/>
            <a:chExt cx="695400" cy="695450"/>
          </a:xfrm>
        </p:grpSpPr>
        <p:sp>
          <p:nvSpPr>
            <p:cNvPr id="1731" name="Google Shape;1731;p1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2" name="Google Shape;1732;p10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733" name="Google Shape;1733;p106"/>
          <p:cNvSpPr/>
          <p:nvPr/>
        </p:nvSpPr>
        <p:spPr>
          <a:xfrm flipH="1">
            <a:off x="4661407" y="2583700"/>
            <a:ext cx="3237993" cy="355035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34" name="Google Shape;1734;p106"/>
          <p:cNvSpPr txBox="1">
            <a:spLocks noGrp="1"/>
          </p:cNvSpPr>
          <p:nvPr>
            <p:ph type="subTitle" idx="4"/>
          </p:nvPr>
        </p:nvSpPr>
        <p:spPr>
          <a:xfrm>
            <a:off x="4661400" y="2583783"/>
            <a:ext cx="3162073" cy="355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grpSp>
        <p:nvGrpSpPr>
          <p:cNvPr id="1735" name="Google Shape;1735;p106"/>
          <p:cNvGrpSpPr/>
          <p:nvPr/>
        </p:nvGrpSpPr>
        <p:grpSpPr>
          <a:xfrm>
            <a:off x="8178775" y="1794471"/>
            <a:ext cx="711162" cy="711307"/>
            <a:chOff x="457200" y="1378813"/>
            <a:chExt cx="695400" cy="695450"/>
          </a:xfrm>
        </p:grpSpPr>
        <p:sp>
          <p:nvSpPr>
            <p:cNvPr id="1736" name="Google Shape;1736;p1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8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7" name="Google Shape;1737;p10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738" name="Google Shape;1738;p106"/>
          <p:cNvSpPr/>
          <p:nvPr/>
        </p:nvSpPr>
        <p:spPr>
          <a:xfrm flipH="1">
            <a:off x="8534907" y="2584700"/>
            <a:ext cx="3237993" cy="355035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39" name="Google Shape;1739;p106"/>
          <p:cNvSpPr txBox="1">
            <a:spLocks noGrp="1"/>
          </p:cNvSpPr>
          <p:nvPr>
            <p:ph type="subTitle" idx="5"/>
          </p:nvPr>
        </p:nvSpPr>
        <p:spPr>
          <a:xfrm>
            <a:off x="8534900" y="2584783"/>
            <a:ext cx="3162073" cy="355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27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27. Numbered 1–2 (Blue)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5017" y="1577400"/>
            <a:ext cx="1103294" cy="488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107"/>
          <p:cNvSpPr/>
          <p:nvPr/>
        </p:nvSpPr>
        <p:spPr>
          <a:xfrm>
            <a:off x="1435100" y="1898067"/>
            <a:ext cx="4190741" cy="634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43" name="Google Shape;1743;p107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44" name="Google Shape;1744;p107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745" name="Google Shape;1745;p107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6" name="Google Shape;1746;p10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47" name="Google Shape;1747;p107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107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49" name="Google Shape;1749;p107"/>
          <p:cNvSpPr/>
          <p:nvPr/>
        </p:nvSpPr>
        <p:spPr>
          <a:xfrm>
            <a:off x="609609" y="1895071"/>
            <a:ext cx="711185" cy="63555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0" name="Google Shape;1750;p107"/>
          <p:cNvSpPr/>
          <p:nvPr/>
        </p:nvSpPr>
        <p:spPr>
          <a:xfrm rot="10800000">
            <a:off x="791159" y="2413451"/>
            <a:ext cx="348039" cy="192926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51" name="Google Shape;1751;p107"/>
          <p:cNvSpPr txBox="1">
            <a:spLocks noGrp="1"/>
          </p:cNvSpPr>
          <p:nvPr>
            <p:ph type="subTitle" idx="3"/>
          </p:nvPr>
        </p:nvSpPr>
        <p:spPr>
          <a:xfrm>
            <a:off x="-16400" y="2847800"/>
            <a:ext cx="5731192" cy="33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52" name="Google Shape;1752;p107"/>
          <p:cNvSpPr txBox="1">
            <a:spLocks noGrp="1"/>
          </p:cNvSpPr>
          <p:nvPr>
            <p:ph type="subTitle" idx="4"/>
          </p:nvPr>
        </p:nvSpPr>
        <p:spPr>
          <a:xfrm>
            <a:off x="1435100" y="1897967"/>
            <a:ext cx="4076862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53" name="Google Shape;1753;p107"/>
          <p:cNvSpPr/>
          <p:nvPr/>
        </p:nvSpPr>
        <p:spPr>
          <a:xfrm>
            <a:off x="7407234" y="1901067"/>
            <a:ext cx="4190741" cy="634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grpSp>
        <p:nvGrpSpPr>
          <p:cNvPr id="1754" name="Google Shape;1754;p107"/>
          <p:cNvGrpSpPr/>
          <p:nvPr/>
        </p:nvGrpSpPr>
        <p:grpSpPr>
          <a:xfrm>
            <a:off x="6581742" y="1898071"/>
            <a:ext cx="711162" cy="711307"/>
            <a:chOff x="457200" y="1378813"/>
            <a:chExt cx="695400" cy="695450"/>
          </a:xfrm>
        </p:grpSpPr>
        <p:sp>
          <p:nvSpPr>
            <p:cNvPr id="1755" name="Google Shape;1755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56" name="Google Shape;1756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757" name="Google Shape;1757;p107"/>
          <p:cNvSpPr txBox="1">
            <a:spLocks noGrp="1"/>
          </p:cNvSpPr>
          <p:nvPr>
            <p:ph type="subTitle" idx="5"/>
          </p:nvPr>
        </p:nvSpPr>
        <p:spPr>
          <a:xfrm>
            <a:off x="5955734" y="2850800"/>
            <a:ext cx="5731192" cy="33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58" name="Google Shape;1758;p107"/>
          <p:cNvSpPr txBox="1">
            <a:spLocks noGrp="1"/>
          </p:cNvSpPr>
          <p:nvPr>
            <p:ph type="subTitle" idx="6"/>
          </p:nvPr>
        </p:nvSpPr>
        <p:spPr>
          <a:xfrm>
            <a:off x="7407233" y="1900967"/>
            <a:ext cx="4076862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59" name="Google Shape;1759;p107"/>
          <p:cNvSpPr txBox="1">
            <a:spLocks noGrp="1"/>
          </p:cNvSpPr>
          <p:nvPr>
            <p:ph type="subTitle" idx="7"/>
          </p:nvPr>
        </p:nvSpPr>
        <p:spPr>
          <a:xfrm>
            <a:off x="609600" y="1865376"/>
            <a:ext cx="711185" cy="63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60" name="Google Shape;1760;p107"/>
          <p:cNvSpPr txBox="1">
            <a:spLocks noGrp="1"/>
          </p:cNvSpPr>
          <p:nvPr>
            <p:ph type="subTitle" idx="8"/>
          </p:nvPr>
        </p:nvSpPr>
        <p:spPr>
          <a:xfrm>
            <a:off x="6581700" y="1865376"/>
            <a:ext cx="711185" cy="7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931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28. Numbered 1–5 (Grey)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0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764" name="Google Shape;1764;p108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5" name="Google Shape;1765;p10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66" name="Google Shape;1766;p108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7" name="Google Shape;1767;p108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68" name="Google Shape;1768;p108"/>
          <p:cNvSpPr/>
          <p:nvPr/>
        </p:nvSpPr>
        <p:spPr>
          <a:xfrm>
            <a:off x="533400" y="1670300"/>
            <a:ext cx="1054024" cy="8512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9" name="Google Shape;1769;p108"/>
          <p:cNvSpPr/>
          <p:nvPr/>
        </p:nvSpPr>
        <p:spPr>
          <a:xfrm>
            <a:off x="1587400" y="1702100"/>
            <a:ext cx="9969646" cy="78765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70" name="Google Shape;1770;p108"/>
          <p:cNvSpPr/>
          <p:nvPr/>
        </p:nvSpPr>
        <p:spPr>
          <a:xfrm>
            <a:off x="1511300" y="1702100"/>
            <a:ext cx="9487271" cy="78765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71" name="Google Shape;1771;p108"/>
          <p:cNvSpPr/>
          <p:nvPr/>
        </p:nvSpPr>
        <p:spPr>
          <a:xfrm flipH="1">
            <a:off x="609537" y="2616500"/>
            <a:ext cx="9969646" cy="78765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72" name="Google Shape;1772;p108"/>
          <p:cNvSpPr/>
          <p:nvPr/>
        </p:nvSpPr>
        <p:spPr>
          <a:xfrm flipH="1">
            <a:off x="1168012" y="2616500"/>
            <a:ext cx="9487271" cy="78765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73" name="Google Shape;1773;p108"/>
          <p:cNvSpPr/>
          <p:nvPr/>
        </p:nvSpPr>
        <p:spPr>
          <a:xfrm>
            <a:off x="10579200" y="2584700"/>
            <a:ext cx="1054024" cy="8512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4" name="Google Shape;1774;p108"/>
          <p:cNvSpPr/>
          <p:nvPr/>
        </p:nvSpPr>
        <p:spPr>
          <a:xfrm>
            <a:off x="609600" y="3496500"/>
            <a:ext cx="1054024" cy="8512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5" name="Google Shape;1775;p108"/>
          <p:cNvSpPr/>
          <p:nvPr/>
        </p:nvSpPr>
        <p:spPr>
          <a:xfrm>
            <a:off x="1587908" y="3528300"/>
            <a:ext cx="9969646" cy="78765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76" name="Google Shape;1776;p108"/>
          <p:cNvSpPr/>
          <p:nvPr/>
        </p:nvSpPr>
        <p:spPr>
          <a:xfrm>
            <a:off x="1511808" y="3528300"/>
            <a:ext cx="9487271" cy="78765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77" name="Google Shape;1777;p108"/>
          <p:cNvSpPr/>
          <p:nvPr/>
        </p:nvSpPr>
        <p:spPr>
          <a:xfrm flipH="1">
            <a:off x="685737" y="4544300"/>
            <a:ext cx="9969646" cy="78765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78" name="Google Shape;1778;p108"/>
          <p:cNvSpPr/>
          <p:nvPr/>
        </p:nvSpPr>
        <p:spPr>
          <a:xfrm flipH="1">
            <a:off x="1244212" y="4544300"/>
            <a:ext cx="9487271" cy="78765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79" name="Google Shape;1779;p108"/>
          <p:cNvSpPr/>
          <p:nvPr/>
        </p:nvSpPr>
        <p:spPr>
          <a:xfrm>
            <a:off x="10655400" y="4512500"/>
            <a:ext cx="1054024" cy="8512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0" name="Google Shape;1780;p108"/>
          <p:cNvSpPr/>
          <p:nvPr/>
        </p:nvSpPr>
        <p:spPr>
          <a:xfrm>
            <a:off x="584200" y="5460517"/>
            <a:ext cx="1054024" cy="85125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6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1" name="Google Shape;1781;p108"/>
          <p:cNvSpPr/>
          <p:nvPr/>
        </p:nvSpPr>
        <p:spPr>
          <a:xfrm>
            <a:off x="1587908" y="5492317"/>
            <a:ext cx="9969646" cy="78765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82" name="Google Shape;1782;p108"/>
          <p:cNvSpPr/>
          <p:nvPr/>
        </p:nvSpPr>
        <p:spPr>
          <a:xfrm>
            <a:off x="1511808" y="5492317"/>
            <a:ext cx="9487271" cy="78765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83" name="Google Shape;1783;p108"/>
          <p:cNvSpPr txBox="1">
            <a:spLocks noGrp="1"/>
          </p:cNvSpPr>
          <p:nvPr>
            <p:ph type="subTitle" idx="3"/>
          </p:nvPr>
        </p:nvSpPr>
        <p:spPr>
          <a:xfrm>
            <a:off x="-16233" y="1690067"/>
            <a:ext cx="9912781" cy="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84" name="Google Shape;1784;p108"/>
          <p:cNvSpPr txBox="1">
            <a:spLocks noGrp="1"/>
          </p:cNvSpPr>
          <p:nvPr>
            <p:ph type="subTitle" idx="4"/>
          </p:nvPr>
        </p:nvSpPr>
        <p:spPr>
          <a:xfrm>
            <a:off x="234" y="2593284"/>
            <a:ext cx="12192025" cy="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85" name="Google Shape;1785;p108"/>
          <p:cNvSpPr txBox="1">
            <a:spLocks noGrp="1"/>
          </p:cNvSpPr>
          <p:nvPr>
            <p:ph type="subTitle" idx="5"/>
          </p:nvPr>
        </p:nvSpPr>
        <p:spPr>
          <a:xfrm>
            <a:off x="-16233" y="3530900"/>
            <a:ext cx="12224734" cy="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86" name="Google Shape;1786;p108"/>
          <p:cNvSpPr txBox="1">
            <a:spLocks noGrp="1"/>
          </p:cNvSpPr>
          <p:nvPr>
            <p:ph type="subTitle" idx="6"/>
          </p:nvPr>
        </p:nvSpPr>
        <p:spPr>
          <a:xfrm>
            <a:off x="-16233" y="4526200"/>
            <a:ext cx="12192025" cy="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87" name="Google Shape;1787;p108"/>
          <p:cNvSpPr txBox="1">
            <a:spLocks noGrp="1"/>
          </p:cNvSpPr>
          <p:nvPr>
            <p:ph type="subTitle" idx="7"/>
          </p:nvPr>
        </p:nvSpPr>
        <p:spPr>
          <a:xfrm>
            <a:off x="233" y="5492300"/>
            <a:ext cx="12224734" cy="7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786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29. Bullets 1–4 (Greens)"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09"/>
          <p:cNvSpPr/>
          <p:nvPr/>
        </p:nvSpPr>
        <p:spPr>
          <a:xfrm>
            <a:off x="1803400" y="18384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91" name="Google Shape;1791;p109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792" name="Google Shape;1792;p109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3" name="Google Shape;1793;p10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94" name="Google Shape;1794;p109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5" name="Google Shape;1795;p109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96" name="Google Shape;1796;p109"/>
          <p:cNvSpPr txBox="1">
            <a:spLocks noGrp="1"/>
          </p:cNvSpPr>
          <p:nvPr>
            <p:ph type="subTitle" idx="3"/>
          </p:nvPr>
        </p:nvSpPr>
        <p:spPr>
          <a:xfrm>
            <a:off x="16300" y="1864000"/>
            <a:ext cx="12192025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797" name="Google Shape;1797;p109"/>
          <p:cNvSpPr/>
          <p:nvPr/>
        </p:nvSpPr>
        <p:spPr>
          <a:xfrm>
            <a:off x="1803400" y="29748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98" name="Google Shape;1798;p109"/>
          <p:cNvSpPr/>
          <p:nvPr/>
        </p:nvSpPr>
        <p:spPr>
          <a:xfrm>
            <a:off x="1803400" y="4098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799" name="Google Shape;1799;p109"/>
          <p:cNvSpPr/>
          <p:nvPr/>
        </p:nvSpPr>
        <p:spPr>
          <a:xfrm>
            <a:off x="1803400" y="52253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00" name="Google Shape;1800;p109"/>
          <p:cNvSpPr txBox="1">
            <a:spLocks noGrp="1"/>
          </p:cNvSpPr>
          <p:nvPr>
            <p:ph type="subTitle" idx="4"/>
          </p:nvPr>
        </p:nvSpPr>
        <p:spPr>
          <a:xfrm>
            <a:off x="-16300" y="29780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01" name="Google Shape;1801;p109"/>
          <p:cNvSpPr txBox="1">
            <a:spLocks noGrp="1"/>
          </p:cNvSpPr>
          <p:nvPr>
            <p:ph type="subTitle" idx="5"/>
          </p:nvPr>
        </p:nvSpPr>
        <p:spPr>
          <a:xfrm>
            <a:off x="0" y="4101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02" name="Google Shape;1802;p109"/>
          <p:cNvSpPr txBox="1">
            <a:spLocks noGrp="1"/>
          </p:cNvSpPr>
          <p:nvPr>
            <p:ph type="subTitle" idx="6"/>
          </p:nvPr>
        </p:nvSpPr>
        <p:spPr>
          <a:xfrm>
            <a:off x="-16400" y="52253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803" name="Google Shape;1803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870414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0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3025" y="296946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0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576408" y="5222098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109681"/>
            <a:ext cx="1047422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8948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30. Bullets 1–4 (Yellow/Green)"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110"/>
          <p:cNvSpPr/>
          <p:nvPr/>
        </p:nvSpPr>
        <p:spPr>
          <a:xfrm>
            <a:off x="1803400" y="18384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09" name="Google Shape;1809;p11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10" name="Google Shape;1810;p110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811" name="Google Shape;1811;p110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2" name="Google Shape;1812;p110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13" name="Google Shape;1813;p110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4" name="Google Shape;1814;p110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15" name="Google Shape;1815;p110"/>
          <p:cNvSpPr txBox="1">
            <a:spLocks noGrp="1"/>
          </p:cNvSpPr>
          <p:nvPr>
            <p:ph type="subTitle" idx="3"/>
          </p:nvPr>
        </p:nvSpPr>
        <p:spPr>
          <a:xfrm>
            <a:off x="16300" y="1864000"/>
            <a:ext cx="12192025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16" name="Google Shape;1816;p110"/>
          <p:cNvSpPr/>
          <p:nvPr/>
        </p:nvSpPr>
        <p:spPr>
          <a:xfrm>
            <a:off x="1803400" y="29748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17" name="Google Shape;1817;p110"/>
          <p:cNvSpPr/>
          <p:nvPr/>
        </p:nvSpPr>
        <p:spPr>
          <a:xfrm>
            <a:off x="1803400" y="4098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18" name="Google Shape;1818;p110"/>
          <p:cNvSpPr/>
          <p:nvPr/>
        </p:nvSpPr>
        <p:spPr>
          <a:xfrm>
            <a:off x="1803400" y="52253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19" name="Google Shape;1819;p110"/>
          <p:cNvSpPr txBox="1">
            <a:spLocks noGrp="1"/>
          </p:cNvSpPr>
          <p:nvPr>
            <p:ph type="subTitle" idx="4"/>
          </p:nvPr>
        </p:nvSpPr>
        <p:spPr>
          <a:xfrm>
            <a:off x="-16300" y="29780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20" name="Google Shape;1820;p110"/>
          <p:cNvSpPr txBox="1">
            <a:spLocks noGrp="1"/>
          </p:cNvSpPr>
          <p:nvPr>
            <p:ph type="subTitle" idx="5"/>
          </p:nvPr>
        </p:nvSpPr>
        <p:spPr>
          <a:xfrm>
            <a:off x="0" y="4101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21" name="Google Shape;1821;p110"/>
          <p:cNvSpPr txBox="1">
            <a:spLocks noGrp="1"/>
          </p:cNvSpPr>
          <p:nvPr>
            <p:ph type="subTitle" idx="6"/>
          </p:nvPr>
        </p:nvSpPr>
        <p:spPr>
          <a:xfrm>
            <a:off x="-16400" y="52253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822" name="Google Shape;1822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1870414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2969464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6408" y="5222098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573025" y="4109681"/>
            <a:ext cx="1047422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80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31. Bullets 1–4 (Gray)"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111"/>
          <p:cNvSpPr/>
          <p:nvPr/>
        </p:nvSpPr>
        <p:spPr>
          <a:xfrm>
            <a:off x="1803400" y="18384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28" name="Google Shape;1828;p11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29" name="Google Shape;1829;p111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830" name="Google Shape;1830;p111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1" name="Google Shape;1831;p111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32" name="Google Shape;1832;p111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3" name="Google Shape;1833;p111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34" name="Google Shape;1834;p111"/>
          <p:cNvSpPr txBox="1">
            <a:spLocks noGrp="1"/>
          </p:cNvSpPr>
          <p:nvPr>
            <p:ph type="subTitle" idx="3"/>
          </p:nvPr>
        </p:nvSpPr>
        <p:spPr>
          <a:xfrm>
            <a:off x="16300" y="1864000"/>
            <a:ext cx="12192025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35" name="Google Shape;1835;p111"/>
          <p:cNvSpPr/>
          <p:nvPr/>
        </p:nvSpPr>
        <p:spPr>
          <a:xfrm>
            <a:off x="1803400" y="29748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36" name="Google Shape;1836;p111"/>
          <p:cNvSpPr/>
          <p:nvPr/>
        </p:nvSpPr>
        <p:spPr>
          <a:xfrm>
            <a:off x="1803400" y="4098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37" name="Google Shape;1837;p111"/>
          <p:cNvSpPr/>
          <p:nvPr/>
        </p:nvSpPr>
        <p:spPr>
          <a:xfrm>
            <a:off x="1803400" y="52253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38" name="Google Shape;1838;p111"/>
          <p:cNvSpPr txBox="1">
            <a:spLocks noGrp="1"/>
          </p:cNvSpPr>
          <p:nvPr>
            <p:ph type="subTitle" idx="4"/>
          </p:nvPr>
        </p:nvSpPr>
        <p:spPr>
          <a:xfrm>
            <a:off x="-16300" y="29780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39" name="Google Shape;1839;p111"/>
          <p:cNvSpPr txBox="1">
            <a:spLocks noGrp="1"/>
          </p:cNvSpPr>
          <p:nvPr>
            <p:ph type="subTitle" idx="5"/>
          </p:nvPr>
        </p:nvSpPr>
        <p:spPr>
          <a:xfrm>
            <a:off x="0" y="4101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40" name="Google Shape;1840;p111"/>
          <p:cNvSpPr txBox="1">
            <a:spLocks noGrp="1"/>
          </p:cNvSpPr>
          <p:nvPr>
            <p:ph type="subTitle" idx="6"/>
          </p:nvPr>
        </p:nvSpPr>
        <p:spPr>
          <a:xfrm>
            <a:off x="-16400" y="52253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841" name="Google Shape;1841;p11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1870414"/>
            <a:ext cx="1047422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1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2969464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1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3025" y="4074931"/>
            <a:ext cx="1047421" cy="8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11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576408" y="5222098"/>
            <a:ext cx="1047422" cy="8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8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32. Bullets 1–4 (Blue)"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12"/>
          <p:cNvSpPr/>
          <p:nvPr/>
        </p:nvSpPr>
        <p:spPr>
          <a:xfrm>
            <a:off x="1803400" y="1838434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47" name="Google Shape;1847;p11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734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48" name="Google Shape;1848;p112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25" cy="48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cxnSp>
        <p:nvCxnSpPr>
          <p:cNvPr id="1849" name="Google Shape;1849;p112"/>
          <p:cNvCxnSpPr/>
          <p:nvPr/>
        </p:nvCxnSpPr>
        <p:spPr>
          <a:xfrm>
            <a:off x="365833" y="8534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112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141" cy="14085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51" name="Google Shape;1851;p112"/>
          <p:cNvCxnSpPr/>
          <p:nvPr/>
        </p:nvCxnSpPr>
        <p:spPr>
          <a:xfrm>
            <a:off x="365760" y="6541940"/>
            <a:ext cx="11460735" cy="1365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2" name="Google Shape;1852;p112"/>
          <p:cNvSpPr txBox="1">
            <a:spLocks noGrp="1"/>
          </p:cNvSpPr>
          <p:nvPr>
            <p:ph type="subTitle" idx="2"/>
          </p:nvPr>
        </p:nvSpPr>
        <p:spPr>
          <a:xfrm>
            <a:off x="-16400" y="6555534"/>
            <a:ext cx="10629218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5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53" name="Google Shape;1853;p112"/>
          <p:cNvSpPr txBox="1">
            <a:spLocks noGrp="1"/>
          </p:cNvSpPr>
          <p:nvPr>
            <p:ph type="subTitle" idx="3"/>
          </p:nvPr>
        </p:nvSpPr>
        <p:spPr>
          <a:xfrm>
            <a:off x="16300" y="1864000"/>
            <a:ext cx="12192025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54" name="Google Shape;1854;p112"/>
          <p:cNvSpPr/>
          <p:nvPr/>
        </p:nvSpPr>
        <p:spPr>
          <a:xfrm>
            <a:off x="1803400" y="2974848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55" name="Google Shape;1855;p112"/>
          <p:cNvSpPr/>
          <p:nvPr/>
        </p:nvSpPr>
        <p:spPr>
          <a:xfrm>
            <a:off x="1803400" y="4098467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56" name="Google Shape;1856;p112"/>
          <p:cNvSpPr/>
          <p:nvPr/>
        </p:nvSpPr>
        <p:spPr>
          <a:xfrm>
            <a:off x="1803400" y="5225300"/>
            <a:ext cx="10022760" cy="82845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857" name="Google Shape;1857;p112"/>
          <p:cNvSpPr txBox="1">
            <a:spLocks noGrp="1"/>
          </p:cNvSpPr>
          <p:nvPr>
            <p:ph type="subTitle" idx="4"/>
          </p:nvPr>
        </p:nvSpPr>
        <p:spPr>
          <a:xfrm>
            <a:off x="-16300" y="2978067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58" name="Google Shape;1858;p112"/>
          <p:cNvSpPr txBox="1">
            <a:spLocks noGrp="1"/>
          </p:cNvSpPr>
          <p:nvPr>
            <p:ph type="subTitle" idx="5"/>
          </p:nvPr>
        </p:nvSpPr>
        <p:spPr>
          <a:xfrm>
            <a:off x="0" y="41017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sp>
        <p:nvSpPr>
          <p:cNvPr id="1859" name="Google Shape;1859;p112"/>
          <p:cNvSpPr txBox="1">
            <a:spLocks noGrp="1"/>
          </p:cNvSpPr>
          <p:nvPr>
            <p:ph type="subTitle" idx="6"/>
          </p:nvPr>
        </p:nvSpPr>
        <p:spPr>
          <a:xfrm>
            <a:off x="-16400" y="5225300"/>
            <a:ext cx="12224734" cy="80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5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5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5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5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5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5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5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5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50"/>
            </a:lvl9pPr>
          </a:lstStyle>
          <a:p>
            <a:endParaRPr/>
          </a:p>
        </p:txBody>
      </p:sp>
      <p:pic>
        <p:nvPicPr>
          <p:cNvPr id="1860" name="Google Shape;1860;p11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5" y="187041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1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2969464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1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3024" y="4074931"/>
            <a:ext cx="1047422" cy="80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1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576408" y="5222098"/>
            <a:ext cx="1047422" cy="808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6717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47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7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53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54" Type="http://schemas.openxmlformats.org/officeDocument/2006/relationships/slideLayout" Target="../slideLayouts/slideLayout61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4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9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Relationship Id="rId48" Type="http://schemas.openxmlformats.org/officeDocument/2006/relationships/slideLayout" Target="../slideLayouts/slideLayout55.xml"/><Relationship Id="rId8" Type="http://schemas.openxmlformats.org/officeDocument/2006/relationships/slideLayout" Target="../slideLayouts/slideLayout15.xml"/><Relationship Id="rId51" Type="http://schemas.openxmlformats.org/officeDocument/2006/relationships/slideLayout" Target="../slideLayouts/slideLayout58.xml"/><Relationship Id="rId3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42" Type="http://schemas.openxmlformats.org/officeDocument/2006/relationships/slideLayout" Target="../slideLayouts/slideLayout109.xml"/><Relationship Id="rId47" Type="http://schemas.openxmlformats.org/officeDocument/2006/relationships/slideLayout" Target="../slideLayouts/slideLayout114.xml"/><Relationship Id="rId50" Type="http://schemas.openxmlformats.org/officeDocument/2006/relationships/slideLayout" Target="../slideLayouts/slideLayout117.xml"/><Relationship Id="rId55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05.xml"/><Relationship Id="rId46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40" Type="http://schemas.openxmlformats.org/officeDocument/2006/relationships/slideLayout" Target="../slideLayouts/slideLayout107.xml"/><Relationship Id="rId45" Type="http://schemas.openxmlformats.org/officeDocument/2006/relationships/slideLayout" Target="../slideLayouts/slideLayout112.xml"/><Relationship Id="rId53" Type="http://schemas.openxmlformats.org/officeDocument/2006/relationships/slideLayout" Target="../slideLayouts/slideLayout120.xml"/><Relationship Id="rId58" Type="http://schemas.openxmlformats.org/officeDocument/2006/relationships/theme" Target="../theme/theme5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16.xml"/><Relationship Id="rId57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111.xml"/><Relationship Id="rId52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43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15.xml"/><Relationship Id="rId56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75.xml"/><Relationship Id="rId51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591" cy="52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1750">
                <a:solidFill>
                  <a:schemeClr val="tx1"/>
                </a:solidFill>
              </a:defRPr>
            </a:lvl1pPr>
            <a:lvl2pPr lvl="1" algn="r" rtl="0">
              <a:buNone/>
              <a:defRPr sz="1750">
                <a:solidFill>
                  <a:schemeClr val="tx1"/>
                </a:solidFill>
              </a:defRPr>
            </a:lvl2pPr>
            <a:lvl3pPr lvl="2" algn="r" rtl="0">
              <a:buNone/>
              <a:defRPr sz="1750">
                <a:solidFill>
                  <a:schemeClr val="tx1"/>
                </a:solidFill>
              </a:defRPr>
            </a:lvl3pPr>
            <a:lvl4pPr lvl="3" algn="r" rtl="0">
              <a:buNone/>
              <a:defRPr sz="1750">
                <a:solidFill>
                  <a:schemeClr val="tx1"/>
                </a:solidFill>
              </a:defRPr>
            </a:lvl4pPr>
            <a:lvl5pPr lvl="4" algn="r" rtl="0">
              <a:buNone/>
              <a:defRPr sz="1750">
                <a:solidFill>
                  <a:schemeClr val="tx1"/>
                </a:solidFill>
              </a:defRPr>
            </a:lvl5pPr>
            <a:lvl6pPr lvl="5" algn="r" rtl="0">
              <a:buNone/>
              <a:defRPr sz="1750">
                <a:solidFill>
                  <a:schemeClr val="tx1"/>
                </a:solidFill>
              </a:defRPr>
            </a:lvl6pPr>
            <a:lvl7pPr lvl="6" algn="r" rtl="0">
              <a:buNone/>
              <a:defRPr sz="1750">
                <a:solidFill>
                  <a:schemeClr val="tx1"/>
                </a:solidFill>
              </a:defRPr>
            </a:lvl7pPr>
            <a:lvl8pPr lvl="7" algn="r" rtl="0">
              <a:buNone/>
              <a:defRPr sz="1750">
                <a:solidFill>
                  <a:schemeClr val="tx1"/>
                </a:solidFill>
              </a:defRPr>
            </a:lvl8pPr>
            <a:lvl9pPr lvl="8" algn="r" rtl="0">
              <a:buNone/>
              <a:defRPr sz="1750">
                <a:solidFill>
                  <a:schemeClr val="tx1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70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6136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591" cy="52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1750">
                <a:solidFill>
                  <a:schemeClr val="tx1"/>
                </a:solidFill>
              </a:defRPr>
            </a:lvl1pPr>
            <a:lvl2pPr lvl="1" algn="r" rtl="0">
              <a:buNone/>
              <a:defRPr sz="1750">
                <a:solidFill>
                  <a:schemeClr val="tx1"/>
                </a:solidFill>
              </a:defRPr>
            </a:lvl2pPr>
            <a:lvl3pPr lvl="2" algn="r" rtl="0">
              <a:buNone/>
              <a:defRPr sz="1750">
                <a:solidFill>
                  <a:schemeClr val="tx1"/>
                </a:solidFill>
              </a:defRPr>
            </a:lvl3pPr>
            <a:lvl4pPr lvl="3" algn="r" rtl="0">
              <a:buNone/>
              <a:defRPr sz="1750">
                <a:solidFill>
                  <a:schemeClr val="tx1"/>
                </a:solidFill>
              </a:defRPr>
            </a:lvl4pPr>
            <a:lvl5pPr lvl="4" algn="r" rtl="0">
              <a:buNone/>
              <a:defRPr sz="1750">
                <a:solidFill>
                  <a:schemeClr val="tx1"/>
                </a:solidFill>
              </a:defRPr>
            </a:lvl5pPr>
            <a:lvl6pPr lvl="5" algn="r" rtl="0">
              <a:buNone/>
              <a:defRPr sz="1750">
                <a:solidFill>
                  <a:schemeClr val="tx1"/>
                </a:solidFill>
              </a:defRPr>
            </a:lvl6pPr>
            <a:lvl7pPr lvl="6" algn="r" rtl="0">
              <a:buNone/>
              <a:defRPr sz="1750">
                <a:solidFill>
                  <a:schemeClr val="tx1"/>
                </a:solidFill>
              </a:defRPr>
            </a:lvl7pPr>
            <a:lvl8pPr lvl="7" algn="r" rtl="0">
              <a:buNone/>
              <a:defRPr sz="1750">
                <a:solidFill>
                  <a:schemeClr val="tx1"/>
                </a:solidFill>
              </a:defRPr>
            </a:lvl8pPr>
            <a:lvl9pPr lvl="8" algn="r" rtl="0">
              <a:buNone/>
              <a:defRPr sz="1750">
                <a:solidFill>
                  <a:schemeClr val="tx1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094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3" r:id="rId42"/>
    <p:sldLayoutId id="2147483734" r:id="rId43"/>
    <p:sldLayoutId id="2147483735" r:id="rId44"/>
    <p:sldLayoutId id="2147483736" r:id="rId45"/>
    <p:sldLayoutId id="2147483737" r:id="rId46"/>
    <p:sldLayoutId id="2147483738" r:id="rId47"/>
    <p:sldLayoutId id="2147483739" r:id="rId48"/>
    <p:sldLayoutId id="2147483740" r:id="rId49"/>
    <p:sldLayoutId id="2147483741" r:id="rId50"/>
    <p:sldLayoutId id="2147483742" r:id="rId51"/>
    <p:sldLayoutId id="2147483743" r:id="rId52"/>
    <p:sldLayoutId id="2147483744" r:id="rId53"/>
    <p:sldLayoutId id="2147483745" r:id="rId5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5929" y="853345"/>
            <a:ext cx="11463792" cy="13855"/>
          </a:xfrm>
          <a:custGeom>
            <a:avLst/>
            <a:gdLst/>
            <a:ahLst/>
            <a:cxnLst/>
            <a:rect l="l" t="t" r="r" b="b"/>
            <a:pathLst>
              <a:path w="18903315" h="22859">
                <a:moveTo>
                  <a:pt x="0" y="0"/>
                </a:moveTo>
                <a:lnTo>
                  <a:pt x="18903198" y="22520"/>
                </a:lnTo>
              </a:path>
            </a:pathLst>
          </a:custGeom>
          <a:ln w="7857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17" name="bg object 17"/>
          <p:cNvSpPr/>
          <p:nvPr/>
        </p:nvSpPr>
        <p:spPr>
          <a:xfrm>
            <a:off x="365855" y="6541216"/>
            <a:ext cx="11463792" cy="13855"/>
          </a:xfrm>
          <a:custGeom>
            <a:avLst/>
            <a:gdLst/>
            <a:ahLst/>
            <a:cxnLst/>
            <a:rect l="l" t="t" r="r" b="b"/>
            <a:pathLst>
              <a:path w="18903315" h="22859">
                <a:moveTo>
                  <a:pt x="0" y="0"/>
                </a:moveTo>
                <a:lnTo>
                  <a:pt x="18903198" y="22520"/>
                </a:lnTo>
              </a:path>
            </a:pathLst>
          </a:custGeom>
          <a:ln w="7857">
            <a:solidFill>
              <a:srgbClr val="A9B7C0"/>
            </a:solidFill>
          </a:ln>
        </p:spPr>
        <p:txBody>
          <a:bodyPr wrap="square" lIns="0" tIns="0" rIns="0" bIns="0" rtlCol="0"/>
          <a:lstStyle/>
          <a:p>
            <a:endParaRPr sz="1091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7832" y="2554832"/>
            <a:ext cx="2236334" cy="121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3786" y="1525850"/>
            <a:ext cx="998442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93109" y="6606732"/>
            <a:ext cx="167130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3092">
              <a:lnSpc>
                <a:spcPts val="942"/>
              </a:lnSpc>
            </a:pPr>
            <a:fld id="{81D60167-4931-47E6-BA6A-407CBD079E47}" type="slidenum">
              <a:rPr lang="en-CA" spc="6" smtClean="0"/>
              <a:pPr marL="23092">
                <a:lnSpc>
                  <a:spcPts val="942"/>
                </a:lnSpc>
              </a:pPr>
              <a:t>‹#›</a:t>
            </a:fld>
            <a:endParaRPr lang="en-CA" spc="6" dirty="0"/>
          </a:p>
        </p:txBody>
      </p:sp>
    </p:spTree>
    <p:extLst>
      <p:ext uri="{BB962C8B-B14F-4D97-AF65-F5344CB8AC3E}">
        <p14:creationId xmlns:p14="http://schemas.microsoft.com/office/powerpoint/2010/main" val="383820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833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109">
        <a:defRPr>
          <a:latin typeface="+mn-lt"/>
          <a:ea typeface="+mn-ea"/>
          <a:cs typeface="+mn-cs"/>
        </a:defRPr>
      </a:lvl2pPr>
      <a:lvl3pPr marL="554218">
        <a:defRPr>
          <a:latin typeface="+mn-lt"/>
          <a:ea typeface="+mn-ea"/>
          <a:cs typeface="+mn-cs"/>
        </a:defRPr>
      </a:lvl3pPr>
      <a:lvl4pPr marL="831327">
        <a:defRPr>
          <a:latin typeface="+mn-lt"/>
          <a:ea typeface="+mn-ea"/>
          <a:cs typeface="+mn-cs"/>
        </a:defRPr>
      </a:lvl4pPr>
      <a:lvl5pPr marL="1108436">
        <a:defRPr>
          <a:latin typeface="+mn-lt"/>
          <a:ea typeface="+mn-ea"/>
          <a:cs typeface="+mn-cs"/>
        </a:defRPr>
      </a:lvl5pPr>
      <a:lvl6pPr marL="1385545">
        <a:defRPr>
          <a:latin typeface="+mn-lt"/>
          <a:ea typeface="+mn-ea"/>
          <a:cs typeface="+mn-cs"/>
        </a:defRPr>
      </a:lvl6pPr>
      <a:lvl7pPr marL="1662654">
        <a:defRPr>
          <a:latin typeface="+mn-lt"/>
          <a:ea typeface="+mn-ea"/>
          <a:cs typeface="+mn-cs"/>
        </a:defRPr>
      </a:lvl7pPr>
      <a:lvl8pPr marL="1939762">
        <a:defRPr>
          <a:latin typeface="+mn-lt"/>
          <a:ea typeface="+mn-ea"/>
          <a:cs typeface="+mn-cs"/>
        </a:defRPr>
      </a:lvl8pPr>
      <a:lvl9pPr marL="221687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109">
        <a:defRPr>
          <a:latin typeface="+mn-lt"/>
          <a:ea typeface="+mn-ea"/>
          <a:cs typeface="+mn-cs"/>
        </a:defRPr>
      </a:lvl2pPr>
      <a:lvl3pPr marL="554218">
        <a:defRPr>
          <a:latin typeface="+mn-lt"/>
          <a:ea typeface="+mn-ea"/>
          <a:cs typeface="+mn-cs"/>
        </a:defRPr>
      </a:lvl3pPr>
      <a:lvl4pPr marL="831327">
        <a:defRPr>
          <a:latin typeface="+mn-lt"/>
          <a:ea typeface="+mn-ea"/>
          <a:cs typeface="+mn-cs"/>
        </a:defRPr>
      </a:lvl4pPr>
      <a:lvl5pPr marL="1108436">
        <a:defRPr>
          <a:latin typeface="+mn-lt"/>
          <a:ea typeface="+mn-ea"/>
          <a:cs typeface="+mn-cs"/>
        </a:defRPr>
      </a:lvl5pPr>
      <a:lvl6pPr marL="1385545">
        <a:defRPr>
          <a:latin typeface="+mn-lt"/>
          <a:ea typeface="+mn-ea"/>
          <a:cs typeface="+mn-cs"/>
        </a:defRPr>
      </a:lvl6pPr>
      <a:lvl7pPr marL="1662654">
        <a:defRPr>
          <a:latin typeface="+mn-lt"/>
          <a:ea typeface="+mn-ea"/>
          <a:cs typeface="+mn-cs"/>
        </a:defRPr>
      </a:lvl7pPr>
      <a:lvl8pPr marL="1939762">
        <a:defRPr>
          <a:latin typeface="+mn-lt"/>
          <a:ea typeface="+mn-ea"/>
          <a:cs typeface="+mn-cs"/>
        </a:defRPr>
      </a:lvl8pPr>
      <a:lvl9pPr marL="2216871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8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591" cy="52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1750">
                <a:solidFill>
                  <a:schemeClr val="tx1"/>
                </a:solidFill>
              </a:defRPr>
            </a:lvl1pPr>
            <a:lvl2pPr lvl="1" algn="r" rtl="0">
              <a:buNone/>
              <a:defRPr sz="1750">
                <a:solidFill>
                  <a:schemeClr val="tx1"/>
                </a:solidFill>
              </a:defRPr>
            </a:lvl2pPr>
            <a:lvl3pPr lvl="2" algn="r" rtl="0">
              <a:buNone/>
              <a:defRPr sz="1750">
                <a:solidFill>
                  <a:schemeClr val="tx1"/>
                </a:solidFill>
              </a:defRPr>
            </a:lvl3pPr>
            <a:lvl4pPr lvl="3" algn="r" rtl="0">
              <a:buNone/>
              <a:defRPr sz="1750">
                <a:solidFill>
                  <a:schemeClr val="tx1"/>
                </a:solidFill>
              </a:defRPr>
            </a:lvl4pPr>
            <a:lvl5pPr lvl="4" algn="r" rtl="0">
              <a:buNone/>
              <a:defRPr sz="1750">
                <a:solidFill>
                  <a:schemeClr val="tx1"/>
                </a:solidFill>
              </a:defRPr>
            </a:lvl5pPr>
            <a:lvl6pPr lvl="5" algn="r" rtl="0">
              <a:buNone/>
              <a:defRPr sz="1750">
                <a:solidFill>
                  <a:schemeClr val="tx1"/>
                </a:solidFill>
              </a:defRPr>
            </a:lvl6pPr>
            <a:lvl7pPr lvl="6" algn="r" rtl="0">
              <a:buNone/>
              <a:defRPr sz="1750">
                <a:solidFill>
                  <a:schemeClr val="tx1"/>
                </a:solidFill>
              </a:defRPr>
            </a:lvl7pPr>
            <a:lvl8pPr lvl="7" algn="r" rtl="0">
              <a:buNone/>
              <a:defRPr sz="1750">
                <a:solidFill>
                  <a:schemeClr val="tx1"/>
                </a:solidFill>
              </a:defRPr>
            </a:lvl8pPr>
            <a:lvl9pPr lvl="8" algn="r" rtl="0">
              <a:buNone/>
              <a:defRPr sz="1750">
                <a:solidFill>
                  <a:schemeClr val="tx1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217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  <p:sldLayoutId id="2147483781" r:id="rId29"/>
    <p:sldLayoutId id="2147483782" r:id="rId30"/>
    <p:sldLayoutId id="2147483783" r:id="rId31"/>
    <p:sldLayoutId id="2147483784" r:id="rId32"/>
    <p:sldLayoutId id="2147483785" r:id="rId33"/>
    <p:sldLayoutId id="2147483786" r:id="rId34"/>
    <p:sldLayoutId id="2147483787" r:id="rId35"/>
    <p:sldLayoutId id="2147483788" r:id="rId36"/>
    <p:sldLayoutId id="2147483789" r:id="rId37"/>
    <p:sldLayoutId id="2147483790" r:id="rId38"/>
    <p:sldLayoutId id="2147483791" r:id="rId39"/>
    <p:sldLayoutId id="2147483792" r:id="rId40"/>
    <p:sldLayoutId id="2147483793" r:id="rId41"/>
    <p:sldLayoutId id="2147483794" r:id="rId42"/>
    <p:sldLayoutId id="2147483795" r:id="rId43"/>
    <p:sldLayoutId id="2147483796" r:id="rId44"/>
    <p:sldLayoutId id="2147483797" r:id="rId45"/>
    <p:sldLayoutId id="2147483798" r:id="rId46"/>
    <p:sldLayoutId id="2147483799" r:id="rId47"/>
    <p:sldLayoutId id="2147483800" r:id="rId48"/>
    <p:sldLayoutId id="2147483801" r:id="rId49"/>
    <p:sldLayoutId id="2147483802" r:id="rId50"/>
    <p:sldLayoutId id="2147483803" r:id="rId51"/>
    <p:sldLayoutId id="2147483804" r:id="rId52"/>
    <p:sldLayoutId id="2147483805" r:id="rId53"/>
    <p:sldLayoutId id="2147483806" r:id="rId54"/>
    <p:sldLayoutId id="2147483807" r:id="rId55"/>
    <p:sldLayoutId id="2147483808" r:id="rId56"/>
    <p:sldLayoutId id="2147483809" r:id="rId5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4181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8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24.xml"/><Relationship Id="rId4" Type="http://schemas.openxmlformats.org/officeDocument/2006/relationships/image" Target="../media/image91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367275" y="1138956"/>
            <a:ext cx="11457450" cy="105645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endParaRPr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US" sz="3400" b="1" dirty="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br>
              <a:rPr lang="en-US" sz="3400" dirty="0">
                <a:latin typeface="Roboto"/>
                <a:ea typeface="Roboto"/>
                <a:cs typeface="Roboto"/>
                <a:sym typeface="Roboto"/>
              </a:rPr>
            </a:br>
            <a:br>
              <a:rPr lang="en-US" sz="34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3400" dirty="0">
                <a:latin typeface="Roboto"/>
                <a:ea typeface="Roboto"/>
                <a:cs typeface="Roboto"/>
                <a:sym typeface="Roboto"/>
              </a:rPr>
              <a:t> Junior Stanley Paruthiyil</a:t>
            </a:r>
            <a:endParaRPr sz="3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vert="horz" wrap="square" lIns="0" tIns="0" rIns="0" bIns="12187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007339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47D1C0-1514-4A5E-9559-4D5FC523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61" y="165757"/>
            <a:ext cx="5510939" cy="5906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5BA48-3FF3-48EC-A617-F3EF4BD0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51750"/>
            <a:ext cx="6029325" cy="53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83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35BD31-D4ED-4CA5-901E-A73EC700D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" y="253365"/>
            <a:ext cx="5769293" cy="3175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C74049-2E67-41E8-AA26-6DBABA1F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72" y="5661660"/>
            <a:ext cx="6657975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8E1740-DF2F-420D-90F1-DE24415F5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3723322"/>
            <a:ext cx="9067800" cy="1209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233979-E79A-4C91-9734-0536CFB4B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25" y="468629"/>
            <a:ext cx="5819775" cy="30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8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44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 dirty="0"/>
              <a:t>Exploitation: WordPress Configuration and SQL Database</a:t>
            </a:r>
          </a:p>
        </p:txBody>
      </p:sp>
      <p:sp>
        <p:nvSpPr>
          <p:cNvPr id="2392" name="Google Shape;2392;p144"/>
          <p:cNvSpPr txBox="1">
            <a:spLocks noGrp="1"/>
          </p:cNvSpPr>
          <p:nvPr>
            <p:ph type="sldNum" idx="12"/>
          </p:nvPr>
        </p:nvSpPr>
        <p:spPr/>
        <p:txBody>
          <a:bodyPr spcFirstLastPara="1" vert="horz" wrap="square" lIns="0" tIns="0" rIns="0" bIns="12187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12</a:t>
            </a:fld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FC8187-8C98-4E5D-A7F8-A5CFBA98FC96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234" y="976392"/>
            <a:ext cx="12192025" cy="5565491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Roboto-Regular"/>
              </a:rPr>
              <a:t>The username and password to access the </a:t>
            </a:r>
            <a:r>
              <a:rPr lang="en-US" sz="1800" b="1" i="0" u="none" strike="noStrike" baseline="0" dirty="0">
                <a:latin typeface="Roboto-Bold"/>
              </a:rPr>
              <a:t>SQL database </a:t>
            </a:r>
            <a:r>
              <a:rPr lang="en-US" sz="1800" b="0" i="0" u="none" strike="noStrike" baseline="0" dirty="0">
                <a:latin typeface="Roboto-Regular"/>
              </a:rPr>
              <a:t>were in plaintext in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Roboto-Regular"/>
              </a:rPr>
              <a:t>     the wp-</a:t>
            </a:r>
            <a:r>
              <a:rPr lang="en-US" sz="1800" b="0" i="0" u="none" strike="noStrike" baseline="0" dirty="0" err="1">
                <a:latin typeface="Roboto-Regular"/>
              </a:rPr>
              <a:t>config.php</a:t>
            </a:r>
            <a:r>
              <a:rPr lang="en-US" sz="1800" b="0" i="0" u="none" strike="noStrike" baseline="0" dirty="0">
                <a:latin typeface="Roboto-Regular"/>
              </a:rPr>
              <a:t> file and not hashed as is best practice.</a:t>
            </a:r>
          </a:p>
          <a:p>
            <a:pPr marL="0" indent="0" algn="l">
              <a:buNone/>
            </a:pPr>
            <a:endParaRPr lang="en-US" sz="1800" dirty="0">
              <a:latin typeface="Roboto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 </a:t>
            </a:r>
            <a:r>
              <a:rPr lang="en-US" sz="1800" b="0" i="0" u="none" strike="noStrike" baseline="0" dirty="0">
                <a:latin typeface="Roboto-Regular"/>
              </a:rPr>
              <a:t>The exploit granted us </a:t>
            </a:r>
            <a:r>
              <a:rPr lang="en-US" sz="1800" b="1" i="0" u="none" strike="noStrike" baseline="0" dirty="0" err="1">
                <a:latin typeface="Roboto-Bold"/>
              </a:rPr>
              <a:t>mysql</a:t>
            </a:r>
            <a:r>
              <a:rPr lang="en-US" sz="1800" b="1" i="0" u="none" strike="noStrike" baseline="0" dirty="0">
                <a:latin typeface="Roboto-Bold"/>
              </a:rPr>
              <a:t> access </a:t>
            </a:r>
            <a:r>
              <a:rPr lang="en-US" sz="1800" b="0" i="0" u="none" strike="noStrike" baseline="0" dirty="0">
                <a:latin typeface="Roboto-Regular"/>
              </a:rPr>
              <a:t>and allowed us to find flag 3.</a:t>
            </a:r>
            <a:endParaRPr lang="en-CA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B91D824-0F57-4B5B-907D-AF3812852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1" y="2324746"/>
            <a:ext cx="6767593" cy="20302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2AEE48-9629-4E7D-8172-DF0C9F291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51" y="4415588"/>
            <a:ext cx="5962650" cy="18952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35B5B6-AEF0-4C59-B7B6-3F1A83272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113" y="2324746"/>
            <a:ext cx="500692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3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 sz="2800" dirty="0"/>
              <a:t>Exploitation: Privilege Escalation </a:t>
            </a:r>
            <a:endParaRPr sz="2800" dirty="0"/>
          </a:p>
        </p:txBody>
      </p:sp>
      <p:sp>
        <p:nvSpPr>
          <p:cNvPr id="2399" name="Google Shape;2399;p145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vert="horz" wrap="square" lIns="0" tIns="0" rIns="0" bIns="12187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13</a:t>
            </a:fld>
            <a:endParaRPr/>
          </a:p>
        </p:txBody>
      </p:sp>
      <p:sp>
        <p:nvSpPr>
          <p:cNvPr id="2400" name="Google Shape;2400;p145"/>
          <p:cNvSpPr txBox="1">
            <a:spLocks noGrp="1"/>
          </p:cNvSpPr>
          <p:nvPr>
            <p:ph type="body" idx="3"/>
          </p:nvPr>
        </p:nvSpPr>
        <p:spPr>
          <a:xfrm>
            <a:off x="353275" y="1005840"/>
            <a:ext cx="11471400" cy="5075210"/>
          </a:xfrm>
          <a:prstGeom prst="rect">
            <a:avLst/>
          </a:prstGeom>
        </p:spPr>
        <p:txBody>
          <a:bodyPr spcFirstLastPara="1" vert="horz" wrap="square" lIns="609500" tIns="0" rIns="609500" bIns="1218988" rtlCol="0" anchor="t" anchorCtr="0">
            <a:no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800" b="0" i="0" u="none" strike="noStrike" baseline="0" dirty="0">
                <a:latin typeface="ArialMT"/>
              </a:rPr>
              <a:t>● </a:t>
            </a:r>
            <a:r>
              <a:rPr lang="en-US" sz="1800" b="0" i="0" u="none" strike="noStrike" baseline="0" dirty="0">
                <a:latin typeface="Roboto-Regular"/>
              </a:rPr>
              <a:t>We obtained Steven’s password hash from the SQL database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b="0" i="0" u="none" strike="noStrike" baseline="0" dirty="0">
                <a:latin typeface="ArialMT"/>
              </a:rPr>
              <a:t>● </a:t>
            </a:r>
            <a:r>
              <a:rPr lang="en-US" sz="1800" b="0" i="0" u="none" strike="noStrike" baseline="0" dirty="0">
                <a:latin typeface="Roboto-Regular"/>
              </a:rPr>
              <a:t>We cracked the password using John the Ripper and accessed his account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b="0" i="0" u="none" strike="noStrike" baseline="0" dirty="0">
                <a:latin typeface="ArialMT"/>
              </a:rPr>
              <a:t>● </a:t>
            </a:r>
            <a:r>
              <a:rPr lang="en-US" sz="1800" b="0" i="0" u="none" strike="noStrike" baseline="0" dirty="0">
                <a:latin typeface="Roboto-Regular"/>
              </a:rPr>
              <a:t>We exploited Steven’s python </a:t>
            </a:r>
            <a:r>
              <a:rPr lang="en-US" sz="1800" b="0" i="0" u="none" strike="noStrike" baseline="0" dirty="0" err="1">
                <a:latin typeface="Roboto-Regular"/>
              </a:rPr>
              <a:t>sudo</a:t>
            </a:r>
            <a:r>
              <a:rPr lang="en-US" sz="1800" b="0" i="0" u="none" strike="noStrike" baseline="0" dirty="0">
                <a:latin typeface="Roboto-Regular"/>
              </a:rPr>
              <a:t> privileges through a spawn shell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sz="1800" b="0" i="0" u="none" strike="noStrike" baseline="0" dirty="0">
                <a:latin typeface="ArialMT"/>
              </a:rPr>
              <a:t>● </a:t>
            </a:r>
            <a:r>
              <a:rPr lang="en-US" sz="1800" b="0" i="0" u="none" strike="noStrike" baseline="0" dirty="0">
                <a:latin typeface="Roboto-Regular"/>
              </a:rPr>
              <a:t>The exploit achieve root access and allowed us to find flag 4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A12FFF-984C-4241-80A6-0B67CBD60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2713"/>
            <a:ext cx="8549640" cy="1965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31B619-21AD-44CC-B700-E7DA1798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7050"/>
            <a:ext cx="3398520" cy="909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80117-F5D8-4F12-A3F6-184B5639F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795" y="5217050"/>
            <a:ext cx="406717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2CCA6-3607-459B-A6A9-A1E68FD83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0975" y="2365265"/>
            <a:ext cx="339852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0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5" y="386534"/>
            <a:ext cx="11457412" cy="612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2"/>
          <p:cNvSpPr txBox="1"/>
          <p:nvPr/>
        </p:nvSpPr>
        <p:spPr>
          <a:xfrm>
            <a:off x="11475632" y="6609600"/>
            <a:ext cx="349050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875" anchor="t" anchorCtr="0">
            <a:noAutofit/>
          </a:bodyPr>
          <a:lstStyle/>
          <a:p>
            <a:pPr algn="r" defTabSz="457200">
              <a:buClr>
                <a:srgbClr val="000000"/>
              </a:buClr>
            </a:pPr>
            <a:fld id="{00000000-1234-1234-1234-123412341234}" type="slidenum">
              <a:rPr lang="en-US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algn="r" defTabSz="457200">
                <a:buClr>
                  <a:srgbClr val="000000"/>
                </a:buClr>
              </a:pPr>
              <a:t>14</a:t>
            </a:fld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367259" y="2468134"/>
            <a:ext cx="11457450" cy="13728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</a:rPr>
              <a:t>Exploits Used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Target 2</a:t>
            </a:r>
            <a:endParaRPr b="1" dirty="0"/>
          </a:p>
          <a:p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ubTitle" idx="1"/>
          </p:nvPr>
        </p:nvSpPr>
        <p:spPr>
          <a:xfrm>
            <a:off x="-42123" y="17481422"/>
            <a:ext cx="28329750" cy="806400"/>
          </a:xfrm>
          <a:prstGeom prst="rect">
            <a:avLst/>
          </a:prstGeom>
        </p:spPr>
        <p:txBody>
          <a:bodyPr spcFirstLastPara="1" wrap="square" lIns="365675" tIns="60925" rIns="0" bIns="0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253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wrap="square" lIns="609500" tIns="243788" rIns="365675" bIns="121875" anchor="t" anchorCtr="0">
            <a:noAutofit/>
          </a:bodyPr>
          <a:lstStyle/>
          <a:p>
            <a:r>
              <a:rPr lang="en-US" dirty="0"/>
              <a:t>Exploitation: Directory Exploration</a:t>
            </a:r>
            <a:endParaRPr dirty="0"/>
          </a:p>
        </p:txBody>
      </p:sp>
      <p:sp>
        <p:nvSpPr>
          <p:cNvPr id="2385" name="Google Shape;2385;p143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wrap="square" lIns="0" tIns="0" rIns="0" bIns="121875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>
                <a:latin typeface="Arial"/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15</a:t>
            </a:fld>
            <a:endParaRPr kern="0">
              <a:latin typeface="Arial"/>
              <a:cs typeface="Arial"/>
              <a:sym typeface="Arial"/>
            </a:endParaRPr>
          </a:p>
        </p:txBody>
      </p:sp>
      <p:sp>
        <p:nvSpPr>
          <p:cNvPr id="2386" name="Google Shape;2386;p143"/>
          <p:cNvSpPr txBox="1">
            <a:spLocks noGrp="1"/>
          </p:cNvSpPr>
          <p:nvPr>
            <p:ph type="body" idx="3"/>
          </p:nvPr>
        </p:nvSpPr>
        <p:spPr>
          <a:xfrm>
            <a:off x="353275" y="914400"/>
            <a:ext cx="11471400" cy="5166650"/>
          </a:xfrm>
          <a:prstGeom prst="rect">
            <a:avLst/>
          </a:prstGeom>
        </p:spPr>
        <p:txBody>
          <a:bodyPr spcFirstLastPara="1" wrap="square" lIns="609500" tIns="0" rIns="609500" bIns="1218988" anchor="t" anchorCtr="0">
            <a:noAutofit/>
          </a:bodyPr>
          <a:lstStyle/>
          <a:p>
            <a:pPr marL="5461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44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dk1"/>
                </a:solidFill>
              </a:rPr>
              <a:t>Brute -forceable URL directories and files by tool </a:t>
            </a:r>
            <a:r>
              <a:rPr lang="en-CA" sz="1600" dirty="0" err="1">
                <a:solidFill>
                  <a:schemeClr val="dk1"/>
                </a:solidFill>
              </a:rPr>
              <a:t>gobuster</a:t>
            </a:r>
            <a:endParaRPr sz="1600" dirty="0">
              <a:solidFill>
                <a:schemeClr val="dk1"/>
              </a:solidFill>
            </a:endParaRPr>
          </a:p>
          <a:p>
            <a:pPr marL="546100" indent="-3429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ts val="44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Got access into directories and files and gained critical information and found flag1.</a:t>
            </a:r>
          </a:p>
          <a:p>
            <a:pPr marL="546100" indent="-3429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ts val="44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chemeClr val="dk1"/>
                </a:solidFill>
              </a:rPr>
              <a:t>Used </a:t>
            </a:r>
            <a:r>
              <a:rPr lang="en-CA" sz="1600" dirty="0" err="1">
                <a:solidFill>
                  <a:schemeClr val="dk1"/>
                </a:solidFill>
              </a:rPr>
              <a:t>nikto</a:t>
            </a:r>
            <a:r>
              <a:rPr lang="en-CA" sz="1600" dirty="0">
                <a:solidFill>
                  <a:schemeClr val="dk1"/>
                </a:solidFill>
              </a:rPr>
              <a:t> to access files and directories</a:t>
            </a:r>
            <a:endParaRPr sz="1600" dirty="0">
              <a:solidFill>
                <a:schemeClr val="dk1"/>
              </a:solidFill>
            </a:endParaRPr>
          </a:p>
          <a:p>
            <a:pPr marL="203200" indent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4400"/>
              <a:buNone/>
            </a:pP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04B736-952E-4A2E-89DF-C8CE5C00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2" y="2529840"/>
            <a:ext cx="5130198" cy="3754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C5CD8-C8C2-4529-93EB-5037DE0D7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510" y="4466591"/>
            <a:ext cx="4905375" cy="2020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09F610-ED6F-489D-8887-AF57B028D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20" y="1917932"/>
            <a:ext cx="5886450" cy="20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89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44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wrap="square" lIns="609500" tIns="243788" rIns="365675" bIns="121875" anchor="t" anchorCtr="0">
            <a:noAutofit/>
          </a:bodyPr>
          <a:lstStyle/>
          <a:p>
            <a:r>
              <a:rPr lang="en-US" sz="2800" dirty="0"/>
              <a:t>Exploitation: </a:t>
            </a:r>
            <a:r>
              <a:rPr lang="en-US" sz="2800" dirty="0" err="1"/>
              <a:t>Netcat</a:t>
            </a:r>
            <a:r>
              <a:rPr lang="en-US" sz="2800" dirty="0"/>
              <a:t> reverse shell/ remote execution vulnerability</a:t>
            </a:r>
            <a:endParaRPr sz="2800" dirty="0"/>
          </a:p>
        </p:txBody>
      </p:sp>
      <p:sp>
        <p:nvSpPr>
          <p:cNvPr id="2392" name="Google Shape;2392;p144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wrap="square" lIns="0" tIns="0" rIns="0" bIns="121875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>
                <a:latin typeface="Arial"/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16</a:t>
            </a:fld>
            <a:endParaRPr kern="0">
              <a:latin typeface="Arial"/>
              <a:cs typeface="Arial"/>
              <a:sym typeface="Arial"/>
            </a:endParaRPr>
          </a:p>
        </p:txBody>
      </p:sp>
      <p:sp>
        <p:nvSpPr>
          <p:cNvPr id="2393" name="Google Shape;2393;p144"/>
          <p:cNvSpPr txBox="1">
            <a:spLocks noGrp="1"/>
          </p:cNvSpPr>
          <p:nvPr>
            <p:ph type="body" idx="3"/>
          </p:nvPr>
        </p:nvSpPr>
        <p:spPr>
          <a:xfrm>
            <a:off x="353275" y="944880"/>
            <a:ext cx="11471400" cy="5136170"/>
          </a:xfrm>
          <a:prstGeom prst="rect">
            <a:avLst/>
          </a:prstGeom>
        </p:spPr>
        <p:txBody>
          <a:bodyPr spcFirstLastPara="1" wrap="square" lIns="609500" tIns="0" rIns="609500" bIns="1218988" anchor="t" anchorCtr="0">
            <a:noAutofit/>
          </a:bodyPr>
          <a:lstStyle/>
          <a:p>
            <a:pPr marL="0" indent="0">
              <a:buNone/>
            </a:pPr>
            <a:endParaRPr lang="en-CA" sz="2200" dirty="0">
              <a:solidFill>
                <a:schemeClr val="dk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Utilized the exploit.sh script to insert a backdoor php file into the vulnerable web serve</a:t>
            </a:r>
            <a:r>
              <a:rPr lang="en-US" sz="1800" dirty="0">
                <a:solidFill>
                  <a:schemeClr val="dk1"/>
                </a:solidFill>
              </a:rPr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9DF2C-DB1B-4E49-805F-CF6FD93E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226" y="1815451"/>
            <a:ext cx="4381500" cy="32270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423DDE-E5B0-4A49-9D18-D86D5FC3C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766887"/>
            <a:ext cx="6438900" cy="45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76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B4C3-D744-4CCE-B63F-B5E04B14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1553"/>
          </a:xfrm>
        </p:spPr>
        <p:txBody>
          <a:bodyPr>
            <a:normAutofit/>
          </a:bodyPr>
          <a:lstStyle/>
          <a:p>
            <a:r>
              <a:rPr lang="en-CA" sz="1800" b="1" dirty="0">
                <a:latin typeface="Roboto" panose="02000000000000000000" pitchFamily="2" charset="0"/>
                <a:ea typeface="Roboto" panose="02000000000000000000" pitchFamily="2" charset="0"/>
              </a:rPr>
              <a:t>Net cat gave remote access to the target 2 and found flag2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E2DC53-4183-4CE6-BC49-A44003007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24E561-53FE-459C-8448-FC9A289DC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85" y="1786890"/>
            <a:ext cx="4933950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71C4-8C66-45A0-872B-7573AF75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987" y="1905000"/>
            <a:ext cx="52292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5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wrap="square" lIns="609500" tIns="243788" rIns="365675" bIns="121875" anchor="t" anchorCtr="0">
            <a:noAutofit/>
          </a:bodyPr>
          <a:lstStyle/>
          <a:p>
            <a:r>
              <a:rPr lang="en-US" dirty="0"/>
              <a:t>Exploitation: Unrestricted access to WordPress directories</a:t>
            </a:r>
            <a:endParaRPr dirty="0"/>
          </a:p>
        </p:txBody>
      </p:sp>
      <p:sp>
        <p:nvSpPr>
          <p:cNvPr id="2399" name="Google Shape;2399;p145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wrap="square" lIns="0" tIns="0" rIns="0" bIns="121875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>
                <a:latin typeface="Arial"/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18</a:t>
            </a:fld>
            <a:endParaRPr kern="0">
              <a:latin typeface="Arial"/>
              <a:cs typeface="Arial"/>
              <a:sym typeface="Arial"/>
            </a:endParaRPr>
          </a:p>
        </p:txBody>
      </p:sp>
      <p:sp>
        <p:nvSpPr>
          <p:cNvPr id="2400" name="Google Shape;2400;p145"/>
          <p:cNvSpPr txBox="1">
            <a:spLocks noGrp="1"/>
          </p:cNvSpPr>
          <p:nvPr>
            <p:ph type="body" idx="3"/>
          </p:nvPr>
        </p:nvSpPr>
        <p:spPr>
          <a:xfrm>
            <a:off x="353275" y="1147700"/>
            <a:ext cx="11471400" cy="4933350"/>
          </a:xfrm>
          <a:prstGeom prst="rect">
            <a:avLst/>
          </a:prstGeom>
        </p:spPr>
        <p:txBody>
          <a:bodyPr spcFirstLastPara="1" wrap="square" lIns="609500" tIns="0" rIns="609500" bIns="1218988" anchor="t" anchorCtr="0">
            <a:noAutofit/>
          </a:bodyPr>
          <a:lstStyle/>
          <a:p>
            <a:pPr marL="0" indent="0"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Able to access the </a:t>
            </a:r>
            <a:r>
              <a:rPr lang="en-US" sz="2200" dirty="0" err="1">
                <a:solidFill>
                  <a:schemeClr val="dk1"/>
                </a:solidFill>
              </a:rPr>
              <a:t>wordpress</a:t>
            </a:r>
            <a:r>
              <a:rPr lang="en-US" sz="2200" dirty="0">
                <a:solidFill>
                  <a:schemeClr val="dk1"/>
                </a:solidFill>
              </a:rPr>
              <a:t> directories and find  flag 3</a:t>
            </a:r>
            <a:endParaRPr sz="2200" dirty="0">
              <a:solidFill>
                <a:schemeClr val="dk1"/>
              </a:solidFill>
            </a:endParaRPr>
          </a:p>
          <a:p>
            <a:pPr marL="203200" indent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4400"/>
              <a:buNone/>
            </a:pP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6A457-BA37-4760-A4F0-75EF0323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2176462"/>
            <a:ext cx="5219700" cy="1743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A241AA-3A3E-420A-B005-37A68AE55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67" y="1939432"/>
            <a:ext cx="5909412" cy="3442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F580C4-1123-4E2A-A730-637CAC56F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51" y="4251959"/>
            <a:ext cx="5438570" cy="215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7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5" y="386534"/>
            <a:ext cx="11457412" cy="612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46"/>
          <p:cNvSpPr txBox="1"/>
          <p:nvPr/>
        </p:nvSpPr>
        <p:spPr>
          <a:xfrm>
            <a:off x="11475632" y="6609600"/>
            <a:ext cx="349050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875" anchor="t" anchorCtr="0">
            <a:noAutofit/>
          </a:bodyPr>
          <a:lstStyle/>
          <a:p>
            <a:pPr algn="r"/>
            <a:fld id="{00000000-1234-1234-1234-123412341234}" type="slidenum">
              <a:rPr lang="en-US" sz="800"/>
              <a:pPr algn="r"/>
              <a:t>19</a:t>
            </a:fld>
            <a:endParaRPr sz="800"/>
          </a:p>
        </p:txBody>
      </p:sp>
      <p:sp>
        <p:nvSpPr>
          <p:cNvPr id="2407" name="Google Shape;2407;p146"/>
          <p:cNvSpPr txBox="1">
            <a:spLocks noGrp="1"/>
          </p:cNvSpPr>
          <p:nvPr>
            <p:ph type="title"/>
          </p:nvPr>
        </p:nvSpPr>
        <p:spPr>
          <a:xfrm>
            <a:off x="367259" y="2468134"/>
            <a:ext cx="11457450" cy="13728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</a:rPr>
              <a:t>Avoiding Detection</a:t>
            </a:r>
            <a:endParaRPr b="1" dirty="0"/>
          </a:p>
          <a:p>
            <a:r>
              <a:rPr lang="en-CA" dirty="0">
                <a:latin typeface="Roboto Light"/>
                <a:ea typeface="Roboto Light"/>
                <a:cs typeface="Roboto Light"/>
                <a:sym typeface="Roboto Light"/>
              </a:rPr>
              <a:t>In Target 1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8" name="Google Shape;2408;p146"/>
          <p:cNvSpPr txBox="1">
            <a:spLocks noGrp="1"/>
          </p:cNvSpPr>
          <p:nvPr>
            <p:ph type="subTitle" idx="1"/>
          </p:nvPr>
        </p:nvSpPr>
        <p:spPr>
          <a:xfrm>
            <a:off x="-42123" y="17481422"/>
            <a:ext cx="28329750" cy="806400"/>
          </a:xfrm>
          <a:prstGeom prst="rect">
            <a:avLst/>
          </a:prstGeom>
        </p:spPr>
        <p:txBody>
          <a:bodyPr spcFirstLastPara="1" vert="horz" wrap="square" lIns="365675" tIns="60925" rIns="0" bIns="0" rtlCol="0" anchor="t" anchorCtr="0">
            <a:noAutofit/>
          </a:bodyPr>
          <a:lstStyle/>
          <a:p>
            <a:pPr marL="0" indent="0"/>
            <a:endParaRPr/>
          </a:p>
        </p:txBody>
      </p:sp>
    </p:spTree>
    <p:extLst>
      <p:ext uri="{BB962C8B-B14F-4D97-AF65-F5344CB8AC3E}">
        <p14:creationId xmlns:p14="http://schemas.microsoft.com/office/powerpoint/2010/main" val="327317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FE5D4-877C-418E-B7CC-564F5055B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>
                <a:latin typeface="Arial"/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2</a:t>
            </a:fld>
            <a:endParaRPr lang="en-US" kern="0">
              <a:latin typeface="Arial"/>
              <a:cs typeface="Arial"/>
              <a:sym typeface="Arial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72CBA2-D7D0-473A-99B0-9E11B248B22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EC813-15D1-449A-9E93-DE2D1B60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42" y="1594507"/>
            <a:ext cx="11011624" cy="4362193"/>
          </a:xfrm>
          <a:prstGeom prst="rect">
            <a:avLst/>
          </a:prstGeom>
        </p:spPr>
      </p:pic>
      <p:sp>
        <p:nvSpPr>
          <p:cNvPr id="9" name="Google Shape;2333;p137">
            <a:extLst>
              <a:ext uri="{FF2B5EF4-FFF2-40B4-BE49-F238E27FC236}">
                <a16:creationId xmlns:a16="http://schemas.microsoft.com/office/drawing/2014/main" id="{0C28F150-017D-44AB-8EB5-EBECF36741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wrap="square" lIns="609500" tIns="243788" rIns="365675" bIns="121875" anchor="t" anchorCtr="0">
            <a:noAutofit/>
          </a:bodyPr>
          <a:lstStyle/>
          <a:p>
            <a:r>
              <a:rPr lang="en-US" dirty="0"/>
              <a:t>Table of Contents</a:t>
            </a:r>
            <a:endParaRPr dirty="0"/>
          </a:p>
        </p:txBody>
      </p:sp>
      <p:sp>
        <p:nvSpPr>
          <p:cNvPr id="10" name="Google Shape;2334;p137">
            <a:extLst>
              <a:ext uri="{FF2B5EF4-FFF2-40B4-BE49-F238E27FC236}">
                <a16:creationId xmlns:a16="http://schemas.microsoft.com/office/drawing/2014/main" id="{8058EB42-89D7-428C-BB1C-E9730D3D71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8" y="901300"/>
            <a:ext cx="12188850" cy="486450"/>
          </a:xfrm>
          <a:prstGeom prst="rect">
            <a:avLst/>
          </a:prstGeom>
        </p:spPr>
        <p:txBody>
          <a:bodyPr spcFirstLastPara="1" wrap="square" lIns="609500" tIns="121875" rIns="609500" bIns="0" anchor="t" anchorCtr="0">
            <a:noAutofit/>
          </a:bodyPr>
          <a:lstStyle/>
          <a:p>
            <a:r>
              <a:rPr lang="en-US" dirty="0"/>
              <a:t>This document contains the following resources: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94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7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 dirty="0"/>
              <a:t>Stealth Exploitation of open port 22 SSH and Weak Password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147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vert="horz" wrap="square" lIns="0" tIns="0" rIns="0" bIns="12187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  <p:sp>
        <p:nvSpPr>
          <p:cNvPr id="2415" name="Google Shape;2415;p147"/>
          <p:cNvSpPr txBox="1">
            <a:spLocks noGrp="1"/>
          </p:cNvSpPr>
          <p:nvPr>
            <p:ph type="body" idx="3"/>
          </p:nvPr>
        </p:nvSpPr>
        <p:spPr>
          <a:xfrm>
            <a:off x="353275" y="1147700"/>
            <a:ext cx="11471400" cy="4933350"/>
          </a:xfrm>
          <a:prstGeom prst="rect">
            <a:avLst/>
          </a:prstGeom>
        </p:spPr>
        <p:txBody>
          <a:bodyPr spcFirstLastPara="1" vert="horz" wrap="square" lIns="609500" tIns="0" rIns="609500" bIns="1218988" rtlCol="0" anchor="t" anchorCtr="0"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dk1"/>
                </a:solidFill>
              </a:rPr>
              <a:t>Monitoring Overview</a:t>
            </a:r>
            <a:endParaRPr sz="22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SSH Login Alert would detect this alert</a:t>
            </a:r>
            <a:endParaRPr sz="22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Monitor SSH Port for unauthorized access</a:t>
            </a:r>
            <a:endParaRPr sz="22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Triggers when user attempts to access system over Port 22</a:t>
            </a:r>
            <a:endParaRPr sz="2200" dirty="0">
              <a:solidFill>
                <a:schemeClr val="dk1"/>
              </a:solidFill>
            </a:endParaRPr>
          </a:p>
          <a:p>
            <a:pPr marL="0" indent="0">
              <a:spcBef>
                <a:spcPts val="500"/>
              </a:spcBef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200" b="1" dirty="0">
                <a:solidFill>
                  <a:schemeClr val="dk1"/>
                </a:solidFill>
              </a:rPr>
              <a:t>Mitigating Detection</a:t>
            </a:r>
            <a:endParaRPr sz="2200" b="1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SSH through a different open port that is less obvious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Reverse shell exploit is an another way of exploiting</a:t>
            </a:r>
            <a:endParaRPr sz="2200" dirty="0">
              <a:solidFill>
                <a:schemeClr val="dk1"/>
              </a:solidFill>
            </a:endParaRPr>
          </a:p>
          <a:p>
            <a:pPr indent="-2540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4400"/>
            </a:pPr>
            <a:endParaRPr sz="2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806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8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 sz="2800" dirty="0"/>
              <a:t>Stealth Exploitation of WordPress Configuration and SQL Database</a:t>
            </a:r>
            <a:endParaRPr sz="2800" dirty="0"/>
          </a:p>
        </p:txBody>
      </p:sp>
      <p:sp>
        <p:nvSpPr>
          <p:cNvPr id="2421" name="Google Shape;2421;p148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vert="horz" wrap="square" lIns="0" tIns="0" rIns="0" bIns="12187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21</a:t>
            </a:fld>
            <a:endParaRPr/>
          </a:p>
        </p:txBody>
      </p:sp>
      <p:sp>
        <p:nvSpPr>
          <p:cNvPr id="2422" name="Google Shape;2422;p148"/>
          <p:cNvSpPr txBox="1">
            <a:spLocks noGrp="1"/>
          </p:cNvSpPr>
          <p:nvPr>
            <p:ph type="body" idx="3"/>
          </p:nvPr>
        </p:nvSpPr>
        <p:spPr>
          <a:xfrm>
            <a:off x="353275" y="1147700"/>
            <a:ext cx="11471400" cy="4933350"/>
          </a:xfrm>
          <a:prstGeom prst="rect">
            <a:avLst/>
          </a:prstGeom>
        </p:spPr>
        <p:txBody>
          <a:bodyPr spcFirstLastPara="1" vert="horz" wrap="square" lIns="609500" tIns="0" rIns="609500" bIns="1218988" rtlCol="0" anchor="t" anchorCtr="0"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dk1"/>
                </a:solidFill>
              </a:rPr>
              <a:t>Monitoring Overview</a:t>
            </a:r>
            <a:endParaRPr sz="22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dk1"/>
                </a:solidFill>
              </a:rPr>
              <a:t>SQL Database Alert</a:t>
            </a:r>
            <a:endParaRPr sz="22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Monitor server traffic for unauthorized attempts to access SQL Database</a:t>
            </a:r>
            <a:endParaRPr sz="22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Triggers when external/unauthorized IP connections are made to the SQL    Database or any</a:t>
            </a:r>
            <a:r>
              <a:rPr lang="en-US" sz="1800" b="0" i="0" u="none" strike="noStrike" baseline="0" dirty="0">
                <a:latin typeface="Roboto-Regular"/>
              </a:rPr>
              <a:t> </a:t>
            </a:r>
            <a:r>
              <a:rPr lang="en-US" sz="2200" dirty="0">
                <a:solidFill>
                  <a:schemeClr val="dk1"/>
                </a:solidFill>
              </a:rPr>
              <a:t>related files. </a:t>
            </a:r>
          </a:p>
          <a:p>
            <a:pPr marL="0" indent="0">
              <a:spcBef>
                <a:spcPts val="500"/>
              </a:spcBef>
              <a:buSzPct val="75000"/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0" indent="0">
              <a:spcBef>
                <a:spcPts val="600"/>
              </a:spcBef>
              <a:buSzPct val="75000"/>
              <a:buNone/>
            </a:pPr>
            <a:r>
              <a:rPr lang="en-US" sz="2200" b="1" dirty="0">
                <a:solidFill>
                  <a:schemeClr val="dk1"/>
                </a:solidFill>
              </a:rPr>
              <a:t>Mitigating Detection</a:t>
            </a:r>
            <a:endParaRPr sz="2200" b="1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dk1"/>
                </a:solidFill>
              </a:rPr>
              <a:t>Employ IP address spoofing</a:t>
            </a:r>
            <a:endParaRPr sz="22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Brute-force SQL Database with Password cracking tool, Connect to the same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network</a:t>
            </a:r>
            <a:endParaRPr sz="2200"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4400"/>
              <a:buNone/>
            </a:pPr>
            <a:endParaRPr sz="2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551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49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 dirty="0"/>
              <a:t>Stealth Exploitation of Privilege Escalation</a:t>
            </a:r>
            <a:endParaRPr dirty="0"/>
          </a:p>
        </p:txBody>
      </p:sp>
      <p:sp>
        <p:nvSpPr>
          <p:cNvPr id="2428" name="Google Shape;2428;p149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vert="horz" wrap="square" lIns="0" tIns="0" rIns="0" bIns="12187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22</a:t>
            </a:fld>
            <a:endParaRPr/>
          </a:p>
        </p:txBody>
      </p:sp>
      <p:sp>
        <p:nvSpPr>
          <p:cNvPr id="2429" name="Google Shape;2429;p149"/>
          <p:cNvSpPr txBox="1">
            <a:spLocks noGrp="1"/>
          </p:cNvSpPr>
          <p:nvPr>
            <p:ph type="body" idx="3"/>
          </p:nvPr>
        </p:nvSpPr>
        <p:spPr>
          <a:xfrm>
            <a:off x="353275" y="1147700"/>
            <a:ext cx="11471400" cy="4933350"/>
          </a:xfrm>
          <a:prstGeom prst="rect">
            <a:avLst/>
          </a:prstGeom>
        </p:spPr>
        <p:txBody>
          <a:bodyPr spcFirstLastPara="1" vert="horz" wrap="square" lIns="609500" tIns="0" rIns="609500" bIns="1218988" rtlCol="0" anchor="t" anchorCtr="0"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dk1"/>
                </a:solidFill>
              </a:rPr>
              <a:t>Monitoring Overview</a:t>
            </a:r>
            <a:endParaRPr sz="22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dk1"/>
                </a:solidFill>
              </a:rPr>
              <a:t>Privilege Escalation Alert</a:t>
            </a:r>
            <a:endParaRPr sz="22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Monitor unauthorized root access attempts as well as “super-doer” activity</a:t>
            </a:r>
            <a:endParaRPr sz="2200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Triggers when unauthorized </a:t>
            </a:r>
            <a:r>
              <a:rPr lang="en-US" sz="2200" dirty="0" err="1">
                <a:solidFill>
                  <a:schemeClr val="dk1"/>
                </a:solidFill>
              </a:rPr>
              <a:t>sudo</a:t>
            </a:r>
            <a:r>
              <a:rPr lang="en-US" sz="2200" dirty="0">
                <a:solidFill>
                  <a:schemeClr val="dk1"/>
                </a:solidFill>
              </a:rPr>
              <a:t> command usage or privileged directory access is attempted by unauthorized users</a:t>
            </a:r>
            <a:endParaRPr sz="2200" dirty="0">
              <a:solidFill>
                <a:schemeClr val="dk1"/>
              </a:solidFill>
            </a:endParaRPr>
          </a:p>
          <a:p>
            <a:pPr marL="0" indent="0">
              <a:spcBef>
                <a:spcPts val="500"/>
              </a:spcBef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200" b="1" dirty="0">
                <a:solidFill>
                  <a:schemeClr val="dk1"/>
                </a:solidFill>
              </a:rPr>
              <a:t>Mitigating Detection</a:t>
            </a:r>
            <a:endParaRPr sz="2200" b="1" dirty="0">
              <a:solidFill>
                <a:schemeClr val="dk1"/>
              </a:solidFill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Finding vulnerabilities in the kernel and exploiting them for root access</a:t>
            </a:r>
            <a:endParaRPr sz="2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93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5" y="386534"/>
            <a:ext cx="11457412" cy="612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46"/>
          <p:cNvSpPr txBox="1"/>
          <p:nvPr/>
        </p:nvSpPr>
        <p:spPr>
          <a:xfrm>
            <a:off x="11475632" y="6609600"/>
            <a:ext cx="349050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875" anchor="t" anchorCtr="0">
            <a:noAutofit/>
          </a:bodyPr>
          <a:lstStyle/>
          <a:p>
            <a:pPr algn="r" defTabSz="457200">
              <a:buClr>
                <a:srgbClr val="000000"/>
              </a:buClr>
            </a:pPr>
            <a:fld id="{00000000-1234-1234-1234-123412341234}" type="slidenum">
              <a:rPr lang="en-US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algn="r" defTabSz="457200">
                <a:buClr>
                  <a:srgbClr val="000000"/>
                </a:buClr>
              </a:pPr>
              <a:t>23</a:t>
            </a:fld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07" name="Google Shape;2407;p146"/>
          <p:cNvSpPr txBox="1">
            <a:spLocks noGrp="1"/>
          </p:cNvSpPr>
          <p:nvPr>
            <p:ph type="title"/>
          </p:nvPr>
        </p:nvSpPr>
        <p:spPr>
          <a:xfrm>
            <a:off x="367259" y="2468134"/>
            <a:ext cx="11457450" cy="13728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</a:rPr>
              <a:t>Avoiding Detection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in Target 2</a:t>
            </a:r>
            <a:endParaRPr b="1" dirty="0"/>
          </a:p>
          <a:p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8" name="Google Shape;2408;p146"/>
          <p:cNvSpPr txBox="1">
            <a:spLocks noGrp="1"/>
          </p:cNvSpPr>
          <p:nvPr>
            <p:ph type="subTitle" idx="1"/>
          </p:nvPr>
        </p:nvSpPr>
        <p:spPr>
          <a:xfrm>
            <a:off x="-42123" y="17481422"/>
            <a:ext cx="28329750" cy="806400"/>
          </a:xfrm>
          <a:prstGeom prst="rect">
            <a:avLst/>
          </a:prstGeom>
        </p:spPr>
        <p:txBody>
          <a:bodyPr spcFirstLastPara="1" wrap="square" lIns="365675" tIns="60925" rIns="0" bIns="0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08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7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wrap="square" lIns="609500" tIns="243788" rIns="365675" bIns="121875" anchor="t" anchorCtr="0">
            <a:noAutofit/>
          </a:bodyPr>
          <a:lstStyle/>
          <a:p>
            <a:r>
              <a:rPr lang="en-US" sz="2800" dirty="0"/>
              <a:t>Stealth Exploitation of Brute-forceable URL directories and files</a:t>
            </a:r>
            <a:endParaRPr sz="28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147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wrap="square" lIns="0" tIns="0" rIns="0" bIns="121875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>
                <a:latin typeface="Arial"/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24</a:t>
            </a:fld>
            <a:endParaRPr kern="0">
              <a:latin typeface="Arial"/>
              <a:cs typeface="Arial"/>
              <a:sym typeface="Arial"/>
            </a:endParaRPr>
          </a:p>
        </p:txBody>
      </p:sp>
      <p:sp>
        <p:nvSpPr>
          <p:cNvPr id="2415" name="Google Shape;2415;p147"/>
          <p:cNvSpPr txBox="1">
            <a:spLocks noGrp="1"/>
          </p:cNvSpPr>
          <p:nvPr>
            <p:ph type="body" idx="3"/>
          </p:nvPr>
        </p:nvSpPr>
        <p:spPr>
          <a:xfrm>
            <a:off x="353275" y="899160"/>
            <a:ext cx="11471400" cy="5181890"/>
          </a:xfrm>
          <a:prstGeom prst="rect">
            <a:avLst/>
          </a:prstGeom>
        </p:spPr>
        <p:txBody>
          <a:bodyPr spcFirstLastPara="1" wrap="square" lIns="609500" tIns="0" rIns="609500" bIns="1218988" anchor="t" anchorCtr="0"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dk1"/>
                </a:solidFill>
              </a:rPr>
              <a:t>Monitoring Overview</a:t>
            </a:r>
            <a:endParaRPr sz="2200" dirty="0">
              <a:solidFill>
                <a:schemeClr val="dk1"/>
              </a:solidFill>
            </a:endParaRPr>
          </a:p>
          <a:p>
            <a:pPr indent="-342900" algn="just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Excessive HTTP Errors Alert</a:t>
            </a:r>
            <a:endParaRPr sz="2200" dirty="0">
              <a:solidFill>
                <a:schemeClr val="dk1"/>
              </a:solidFill>
            </a:endParaRPr>
          </a:p>
          <a:p>
            <a:pPr indent="-342900" algn="just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This alert measures the number of times a http response status code is over 400</a:t>
            </a:r>
            <a:endParaRPr sz="2200" dirty="0">
              <a:solidFill>
                <a:schemeClr val="dk1"/>
              </a:solidFill>
            </a:endParaRPr>
          </a:p>
          <a:p>
            <a:pPr indent="-342900" algn="just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This alert would be triggered at more than 5 in 5 minutes</a:t>
            </a:r>
            <a:endParaRPr sz="2200" dirty="0">
              <a:solidFill>
                <a:schemeClr val="dk1"/>
              </a:solidFill>
            </a:endParaRPr>
          </a:p>
          <a:p>
            <a:pPr marL="0" indent="0">
              <a:spcBef>
                <a:spcPts val="500"/>
              </a:spcBef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200" b="1" dirty="0">
                <a:solidFill>
                  <a:schemeClr val="dk1"/>
                </a:solidFill>
              </a:rPr>
              <a:t>Mitigating Detection</a:t>
            </a:r>
            <a:endParaRPr sz="2200" b="1" dirty="0">
              <a:solidFill>
                <a:schemeClr val="dk1"/>
              </a:solidFill>
            </a:endParaRPr>
          </a:p>
          <a:p>
            <a:pPr marL="3175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Spacing out the brute-force attempts over more time would make the attack less detectable</a:t>
            </a:r>
            <a:endParaRPr sz="2200" dirty="0">
              <a:solidFill>
                <a:schemeClr val="dk1"/>
              </a:solidFill>
            </a:endParaRPr>
          </a:p>
          <a:p>
            <a:pPr marL="317500" indent="-3429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Alternatives to </a:t>
            </a:r>
            <a:r>
              <a:rPr lang="en-US" sz="2200" dirty="0" err="1">
                <a:solidFill>
                  <a:schemeClr val="dk1"/>
                </a:solidFill>
              </a:rPr>
              <a:t>dirbuster</a:t>
            </a:r>
            <a:r>
              <a:rPr lang="en-US" sz="2200" dirty="0">
                <a:solidFill>
                  <a:schemeClr val="dk1"/>
                </a:solidFill>
              </a:rPr>
              <a:t> include programs like DIRB, </a:t>
            </a:r>
            <a:r>
              <a:rPr lang="en-US" sz="2200" dirty="0" err="1">
                <a:solidFill>
                  <a:schemeClr val="dk1"/>
                </a:solidFill>
              </a:rPr>
              <a:t>Wfuzz</a:t>
            </a:r>
            <a:r>
              <a:rPr lang="en-US" sz="2200" dirty="0">
                <a:solidFill>
                  <a:schemeClr val="dk1"/>
                </a:solidFill>
              </a:rPr>
              <a:t>, Metasploit, and </a:t>
            </a:r>
            <a:r>
              <a:rPr lang="en-US" sz="2200" dirty="0" err="1">
                <a:solidFill>
                  <a:schemeClr val="dk1"/>
                </a:solidFill>
              </a:rPr>
              <a:t>Dirsearch</a:t>
            </a:r>
            <a:endParaRPr sz="2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89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8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wrap="square" lIns="609500" tIns="243788" rIns="365675" bIns="121875" anchor="t" anchorCtr="0">
            <a:noAutofit/>
          </a:bodyPr>
          <a:lstStyle/>
          <a:p>
            <a:r>
              <a:rPr lang="en-US" sz="2400" dirty="0"/>
              <a:t>Stealth Exploitation of </a:t>
            </a:r>
            <a:r>
              <a:rPr lang="en-US" sz="2400" dirty="0" err="1"/>
              <a:t>Netcat</a:t>
            </a:r>
            <a:r>
              <a:rPr lang="en-US" sz="2400" dirty="0"/>
              <a:t> reverse shell/remote execution vulnerability</a:t>
            </a:r>
            <a:endParaRPr sz="2400" dirty="0"/>
          </a:p>
        </p:txBody>
      </p:sp>
      <p:sp>
        <p:nvSpPr>
          <p:cNvPr id="2421" name="Google Shape;2421;p148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wrap="square" lIns="0" tIns="0" rIns="0" bIns="121875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>
                <a:latin typeface="Arial"/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25</a:t>
            </a:fld>
            <a:endParaRPr kern="0">
              <a:latin typeface="Arial"/>
              <a:cs typeface="Arial"/>
              <a:sym typeface="Arial"/>
            </a:endParaRPr>
          </a:p>
        </p:txBody>
      </p:sp>
      <p:sp>
        <p:nvSpPr>
          <p:cNvPr id="2422" name="Google Shape;2422;p148"/>
          <p:cNvSpPr txBox="1">
            <a:spLocks noGrp="1"/>
          </p:cNvSpPr>
          <p:nvPr>
            <p:ph type="body" idx="3"/>
          </p:nvPr>
        </p:nvSpPr>
        <p:spPr>
          <a:xfrm>
            <a:off x="353275" y="975360"/>
            <a:ext cx="11471400" cy="5410200"/>
          </a:xfrm>
          <a:prstGeom prst="rect">
            <a:avLst/>
          </a:prstGeom>
        </p:spPr>
        <p:txBody>
          <a:bodyPr spcFirstLastPara="1" wrap="square" lIns="609500" tIns="0" rIns="609500" bIns="1218988" anchor="t" anchorCtr="0"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dk1"/>
                </a:solidFill>
              </a:rPr>
              <a:t>Monitoring Overview</a:t>
            </a:r>
            <a:endParaRPr sz="2200" dirty="0">
              <a:solidFill>
                <a:schemeClr val="dk1"/>
              </a:solidFill>
            </a:endParaRPr>
          </a:p>
          <a:p>
            <a:pPr marL="3175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dk1"/>
                </a:solidFill>
              </a:rPr>
              <a:t>Egress filters can detect this exploit.</a:t>
            </a:r>
          </a:p>
          <a:p>
            <a:pPr marL="3175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Traffic, as well as uploads, downloads, and changes made to and from the server are the metrics measured.</a:t>
            </a:r>
          </a:p>
          <a:p>
            <a:pPr marL="3175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Packets that do not meet security policies are not allowed to leave – they are denied egress</a:t>
            </a:r>
            <a:endParaRPr sz="2200" dirty="0">
              <a:solidFill>
                <a:schemeClr val="dk1"/>
              </a:solidFill>
            </a:endParaRPr>
          </a:p>
          <a:p>
            <a:pPr marL="0" indent="0">
              <a:spcBef>
                <a:spcPts val="500"/>
              </a:spcBef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200" b="1" dirty="0">
                <a:solidFill>
                  <a:schemeClr val="dk1"/>
                </a:solidFill>
              </a:rPr>
              <a:t>Mitigating Detection</a:t>
            </a:r>
            <a:endParaRPr sz="2200" b="1" dirty="0">
              <a:solidFill>
                <a:schemeClr val="dk1"/>
              </a:solidFill>
            </a:endParaRPr>
          </a:p>
          <a:p>
            <a:pPr marL="3175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dk1"/>
                </a:solidFill>
              </a:rPr>
              <a:t>File masking</a:t>
            </a:r>
            <a:endParaRPr sz="2200" dirty="0">
              <a:solidFill>
                <a:schemeClr val="dk1"/>
              </a:solidFill>
            </a:endParaRPr>
          </a:p>
          <a:p>
            <a:pPr marL="317500" indent="-3429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Are there alternative exploits that may perform better?</a:t>
            </a:r>
          </a:p>
          <a:p>
            <a:pPr marL="342900" indent="-3429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CA" sz="2200" dirty="0">
                <a:solidFill>
                  <a:schemeClr val="dk1"/>
                </a:solidFill>
              </a:rPr>
              <a:t>    Some alternatives reverse shells include bash, java, php, </a:t>
            </a:r>
            <a:r>
              <a:rPr lang="en-CA" sz="2200" dirty="0" err="1">
                <a:solidFill>
                  <a:schemeClr val="dk1"/>
                </a:solidFill>
              </a:rPr>
              <a:t>perl</a:t>
            </a:r>
            <a:r>
              <a:rPr lang="en-CA" sz="2200" dirty="0">
                <a:solidFill>
                  <a:schemeClr val="dk1"/>
                </a:solidFill>
              </a:rPr>
              <a:t>, etc.</a:t>
            </a:r>
            <a:endParaRPr sz="2200"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4400"/>
              <a:buNone/>
            </a:pPr>
            <a:r>
              <a:rPr lang="en-US" sz="2200" dirty="0">
                <a:solidFill>
                  <a:schemeClr val="dk1"/>
                </a:solidFill>
              </a:rPr>
              <a:t>        </a:t>
            </a:r>
            <a:endParaRPr sz="2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539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49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wrap="square" lIns="609500" tIns="243788" rIns="365675" bIns="121875" anchor="t" anchorCtr="0">
            <a:noAutofit/>
          </a:bodyPr>
          <a:lstStyle/>
          <a:p>
            <a:r>
              <a:rPr lang="en-US" sz="2800" dirty="0"/>
              <a:t>Stealth Exploitation of Unrestricted access to WordPress directories</a:t>
            </a:r>
            <a:endParaRPr sz="2800" dirty="0"/>
          </a:p>
        </p:txBody>
      </p:sp>
      <p:sp>
        <p:nvSpPr>
          <p:cNvPr id="2428" name="Google Shape;2428;p149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wrap="square" lIns="0" tIns="0" rIns="0" bIns="121875" anchor="t" anchorCtr="0">
            <a:noAutofit/>
          </a:bodyPr>
          <a:lstStyle/>
          <a:p>
            <a:pPr defTabSz="457200">
              <a:buClr>
                <a:srgbClr val="000000"/>
              </a:buClr>
            </a:pPr>
            <a:fld id="{00000000-1234-1234-1234-123412341234}" type="slidenum">
              <a:rPr lang="en-US" kern="0">
                <a:latin typeface="Arial"/>
                <a:cs typeface="Arial"/>
                <a:sym typeface="Arial"/>
              </a:rPr>
              <a:pPr defTabSz="457200">
                <a:buClr>
                  <a:srgbClr val="000000"/>
                </a:buClr>
              </a:pPr>
              <a:t>26</a:t>
            </a:fld>
            <a:endParaRPr kern="0">
              <a:latin typeface="Arial"/>
              <a:cs typeface="Arial"/>
              <a:sym typeface="Arial"/>
            </a:endParaRPr>
          </a:p>
        </p:txBody>
      </p:sp>
      <p:sp>
        <p:nvSpPr>
          <p:cNvPr id="2429" name="Google Shape;2429;p149"/>
          <p:cNvSpPr txBox="1">
            <a:spLocks noGrp="1"/>
          </p:cNvSpPr>
          <p:nvPr>
            <p:ph type="body" idx="3"/>
          </p:nvPr>
        </p:nvSpPr>
        <p:spPr>
          <a:xfrm>
            <a:off x="353275" y="1147700"/>
            <a:ext cx="11471400" cy="4933350"/>
          </a:xfrm>
          <a:prstGeom prst="rect">
            <a:avLst/>
          </a:prstGeom>
        </p:spPr>
        <p:txBody>
          <a:bodyPr spcFirstLastPara="1" wrap="square" lIns="609500" tIns="0" rIns="609500" bIns="1218988" anchor="t" anchorCtr="0">
            <a:no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dk1"/>
                </a:solidFill>
              </a:rPr>
              <a:t>Monitoring Overview</a:t>
            </a:r>
            <a:endParaRPr sz="2200" dirty="0">
              <a:solidFill>
                <a:schemeClr val="dk1"/>
              </a:solidFill>
            </a:endParaRPr>
          </a:p>
          <a:p>
            <a:pPr marL="317500" indent="-3429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Monitor denied access to files and directories on the server.</a:t>
            </a:r>
            <a:endParaRPr sz="2200" dirty="0">
              <a:solidFill>
                <a:schemeClr val="dk1"/>
              </a:solidFill>
            </a:endParaRPr>
          </a:p>
          <a:p>
            <a:pPr marL="317500" indent="-3429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metric would be number of times access is denied in attempting to access</a:t>
            </a:r>
          </a:p>
          <a:p>
            <a:pPr marL="342900" indent="-3429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     restricted files and directories</a:t>
            </a:r>
            <a:endParaRPr sz="2200" dirty="0">
              <a:solidFill>
                <a:schemeClr val="dk1"/>
              </a:solidFill>
            </a:endParaRPr>
          </a:p>
          <a:p>
            <a:pPr marL="317500" indent="-3429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More than one failed login attempt in one 1 hour.</a:t>
            </a:r>
            <a:endParaRPr sz="2200" dirty="0">
              <a:solidFill>
                <a:schemeClr val="dk1"/>
              </a:solidFill>
            </a:endParaRPr>
          </a:p>
          <a:p>
            <a:pPr marL="0" indent="0">
              <a:spcBef>
                <a:spcPts val="500"/>
              </a:spcBef>
              <a:buNone/>
            </a:pPr>
            <a:endParaRPr sz="2200" dirty="0">
              <a:solidFill>
                <a:schemeClr val="dk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200" b="1" dirty="0">
                <a:solidFill>
                  <a:schemeClr val="dk1"/>
                </a:solidFill>
              </a:rPr>
              <a:t>Mitigating Detection</a:t>
            </a:r>
            <a:endParaRPr sz="2200" b="1" dirty="0">
              <a:solidFill>
                <a:schemeClr val="dk1"/>
              </a:solidFill>
            </a:endParaRPr>
          </a:p>
          <a:p>
            <a:pPr indent="-3429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IP address spoofing so that the traffic appears to be from within the network.</a:t>
            </a:r>
            <a:endParaRPr sz="2200" dirty="0">
              <a:solidFill>
                <a:schemeClr val="dk1"/>
              </a:solidFill>
            </a:endParaRPr>
          </a:p>
          <a:p>
            <a:pPr indent="-342900">
              <a:lnSpc>
                <a:spcPct val="115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Escalating privileges before access the database would prevent the alert from           </a:t>
            </a:r>
            <a:r>
              <a:rPr lang="en-CA" sz="2200" dirty="0">
                <a:solidFill>
                  <a:schemeClr val="dk1"/>
                </a:solidFill>
              </a:rPr>
              <a:t>being triggered.</a:t>
            </a:r>
            <a:endParaRPr sz="2200" dirty="0">
              <a:solidFill>
                <a:schemeClr val="dk1"/>
              </a:solidFill>
            </a:endParaRPr>
          </a:p>
          <a:p>
            <a:pPr indent="-25400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4400"/>
            </a:pPr>
            <a:endParaRPr sz="22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40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" name="Google Shape;2345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255" y="386534"/>
            <a:ext cx="11457412" cy="612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367232" y="2582800"/>
            <a:ext cx="11457450" cy="17307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dirty="0"/>
              <a:t>BLUE TEAM ANALYSIS</a:t>
            </a:r>
          </a:p>
          <a:p>
            <a:pPr>
              <a:buClr>
                <a:schemeClr val="dk1"/>
              </a:buClr>
              <a:buSzPts val="1100"/>
            </a:pPr>
            <a:endParaRPr dirty="0"/>
          </a:p>
          <a:p>
            <a:pPr algn="l"/>
            <a:endParaRPr dirty="0"/>
          </a:p>
        </p:txBody>
      </p:sp>
      <p:sp>
        <p:nvSpPr>
          <p:cNvPr id="2347" name="Google Shape;2347;p138"/>
          <p:cNvSpPr txBox="1"/>
          <p:nvPr/>
        </p:nvSpPr>
        <p:spPr>
          <a:xfrm>
            <a:off x="11475632" y="6609600"/>
            <a:ext cx="349050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875" anchor="t" anchorCtr="0">
            <a:noAutofit/>
          </a:bodyPr>
          <a:lstStyle/>
          <a:p>
            <a:pPr algn="r"/>
            <a:fld id="{00000000-1234-1234-1234-123412341234}" type="slidenum">
              <a:rPr lang="en-US" sz="800"/>
              <a:pPr algn="r"/>
              <a:t>27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3551069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vert="horz" wrap="square" lIns="0" tIns="0" rIns="0" bIns="12187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28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353275" y="1147700"/>
            <a:ext cx="11471400" cy="4933350"/>
          </a:xfrm>
          <a:prstGeom prst="rect">
            <a:avLst/>
          </a:prstGeom>
        </p:spPr>
        <p:txBody>
          <a:bodyPr spcFirstLastPara="1" vert="horz" wrap="square" lIns="609500" tIns="0" rIns="609500" bIns="1218988" rtlCol="0" anchor="t" anchorCtr="0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endParaRPr sz="22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46DAD-BA55-4668-9214-974ED92EF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19" y="1511963"/>
            <a:ext cx="11325138" cy="3311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D9706-9009-4750-9A0A-B3813AAA8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5171"/>
            <a:ext cx="12192000" cy="1174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CA238C-1C4C-44E0-B79B-CAE134CA1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80326"/>
            <a:ext cx="12192000" cy="711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2AD486-1D8A-4163-BC3B-6A94A2E34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20384"/>
            <a:ext cx="12192000" cy="71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B9E93F-B347-4AF6-BDCC-7DB0BBAAA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993422"/>
            <a:ext cx="12192000" cy="676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D1475F-6016-45B8-BE1D-7FBC99311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7413"/>
            <a:ext cx="12192000" cy="97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62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473" y="366467"/>
            <a:ext cx="11456228" cy="61243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6901" y="2987421"/>
            <a:ext cx="5332076" cy="746131"/>
          </a:xfrm>
          <a:prstGeom prst="rect">
            <a:avLst/>
          </a:prstGeom>
        </p:spPr>
        <p:txBody>
          <a:bodyPr vert="horz" wrap="square" lIns="0" tIns="9236" rIns="0" bIns="0" rtlCol="0">
            <a:spAutoFit/>
          </a:bodyPr>
          <a:lstStyle/>
          <a:p>
            <a:pPr marL="7697">
              <a:spcBef>
                <a:spcPts val="73"/>
              </a:spcBef>
            </a:pPr>
            <a:r>
              <a:rPr spc="6" dirty="0"/>
              <a:t>Alerts</a:t>
            </a:r>
            <a:r>
              <a:rPr spc="-291" dirty="0"/>
              <a:t> </a:t>
            </a:r>
            <a:r>
              <a:rPr spc="-30" dirty="0"/>
              <a:t>Implemented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29</a:t>
            </a:fld>
            <a:endParaRPr spc="6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5" y="386534"/>
            <a:ext cx="11457412" cy="612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11475632" y="6609600"/>
            <a:ext cx="349050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875" anchor="t" anchorCtr="0">
            <a:noAutofit/>
          </a:bodyPr>
          <a:lstStyle/>
          <a:p>
            <a:pPr algn="r"/>
            <a:fld id="{00000000-1234-1234-1234-123412341234}" type="slidenum">
              <a:rPr lang="en-US" sz="800"/>
              <a:pPr algn="r"/>
              <a:t>3</a:t>
            </a:fld>
            <a:endParaRPr sz="8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367259" y="2468134"/>
            <a:ext cx="11457450" cy="13728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</a:rPr>
              <a:t>Network Topology</a:t>
            </a:r>
            <a:endParaRPr dirty="0">
              <a:solidFill>
                <a:schemeClr val="lt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</a:rPr>
              <a:t>&amp; Critical Vulnerabilities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RED TEAM ANALYSIS</a:t>
            </a:r>
            <a:endParaRPr b="1" dirty="0"/>
          </a:p>
          <a:p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42123" y="17481422"/>
            <a:ext cx="28329750" cy="806400"/>
          </a:xfrm>
          <a:prstGeom prst="rect">
            <a:avLst/>
          </a:prstGeom>
        </p:spPr>
        <p:txBody>
          <a:bodyPr spcFirstLastPara="1" vert="horz" wrap="square" lIns="365675" tIns="60925" rIns="0" bIns="0" rtlCol="0" anchor="t" anchorCtr="0">
            <a:noAutofit/>
          </a:bodyPr>
          <a:lstStyle/>
          <a:p>
            <a:pPr marL="0" indent="0"/>
            <a:endParaRPr/>
          </a:p>
        </p:txBody>
      </p:sp>
    </p:spTree>
    <p:extLst>
      <p:ext uri="{BB962C8B-B14F-4D97-AF65-F5344CB8AC3E}">
        <p14:creationId xmlns:p14="http://schemas.microsoft.com/office/powerpoint/2010/main" val="348746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6883" y="328195"/>
            <a:ext cx="2847494" cy="389467"/>
          </a:xfrm>
          <a:custGeom>
            <a:avLst/>
            <a:gdLst/>
            <a:ahLst/>
            <a:cxnLst/>
            <a:rect l="l" t="t" r="r" b="b"/>
            <a:pathLst>
              <a:path w="4698365" h="642619">
                <a:moveTo>
                  <a:pt x="337665" y="443934"/>
                </a:moveTo>
                <a:lnTo>
                  <a:pt x="186609" y="443934"/>
                </a:lnTo>
                <a:lnTo>
                  <a:pt x="206874" y="442845"/>
                </a:lnTo>
                <a:lnTo>
                  <a:pt x="224453" y="439576"/>
                </a:lnTo>
                <a:lnTo>
                  <a:pt x="261115" y="417017"/>
                </a:lnTo>
                <a:lnTo>
                  <a:pt x="273360" y="380570"/>
                </a:lnTo>
                <a:lnTo>
                  <a:pt x="273350" y="379480"/>
                </a:lnTo>
                <a:lnTo>
                  <a:pt x="260977" y="341100"/>
                </a:lnTo>
                <a:lnTo>
                  <a:pt x="220310" y="314597"/>
                </a:lnTo>
                <a:lnTo>
                  <a:pt x="144192" y="288393"/>
                </a:lnTo>
                <a:lnTo>
                  <a:pt x="119823" y="278963"/>
                </a:lnTo>
                <a:lnTo>
                  <a:pt x="79923" y="258675"/>
                </a:lnTo>
                <a:lnTo>
                  <a:pt x="31030" y="211501"/>
                </a:lnTo>
                <a:lnTo>
                  <a:pt x="14732" y="151988"/>
                </a:lnTo>
                <a:lnTo>
                  <a:pt x="17671" y="124411"/>
                </a:lnTo>
                <a:lnTo>
                  <a:pt x="41181" y="76899"/>
                </a:lnTo>
                <a:lnTo>
                  <a:pt x="87005" y="40636"/>
                </a:lnTo>
                <a:lnTo>
                  <a:pt x="147960" y="21975"/>
                </a:lnTo>
                <a:lnTo>
                  <a:pt x="183663" y="19643"/>
                </a:lnTo>
                <a:lnTo>
                  <a:pt x="207902" y="20794"/>
                </a:lnTo>
                <a:lnTo>
                  <a:pt x="252283" y="30001"/>
                </a:lnTo>
                <a:lnTo>
                  <a:pt x="290841" y="48179"/>
                </a:lnTo>
                <a:lnTo>
                  <a:pt x="321410" y="74267"/>
                </a:lnTo>
                <a:lnTo>
                  <a:pt x="330200" y="85815"/>
                </a:lnTo>
                <a:lnTo>
                  <a:pt x="183049" y="85815"/>
                </a:lnTo>
                <a:lnTo>
                  <a:pt x="163866" y="86905"/>
                </a:lnTo>
                <a:lnTo>
                  <a:pt x="119945" y="103249"/>
                </a:lnTo>
                <a:lnTo>
                  <a:pt x="98998" y="136949"/>
                </a:lnTo>
                <a:lnTo>
                  <a:pt x="97601" y="151620"/>
                </a:lnTo>
                <a:lnTo>
                  <a:pt x="99113" y="164158"/>
                </a:lnTo>
                <a:lnTo>
                  <a:pt x="121787" y="195326"/>
                </a:lnTo>
                <a:lnTo>
                  <a:pt x="175859" y="220993"/>
                </a:lnTo>
                <a:lnTo>
                  <a:pt x="228144" y="237904"/>
                </a:lnTo>
                <a:lnTo>
                  <a:pt x="251831" y="247043"/>
                </a:lnTo>
                <a:lnTo>
                  <a:pt x="290964" y="267023"/>
                </a:lnTo>
                <a:lnTo>
                  <a:pt x="331454" y="302220"/>
                </a:lnTo>
                <a:lnTo>
                  <a:pt x="352226" y="345136"/>
                </a:lnTo>
                <a:lnTo>
                  <a:pt x="356071" y="377976"/>
                </a:lnTo>
                <a:lnTo>
                  <a:pt x="356044" y="380570"/>
                </a:lnTo>
                <a:lnTo>
                  <a:pt x="353300" y="407733"/>
                </a:lnTo>
                <a:lnTo>
                  <a:pt x="344737" y="432947"/>
                </a:lnTo>
                <a:lnTo>
                  <a:pt x="337665" y="443934"/>
                </a:lnTo>
                <a:close/>
              </a:path>
              <a:path w="4698365" h="642619">
                <a:moveTo>
                  <a:pt x="355909" y="165370"/>
                </a:moveTo>
                <a:lnTo>
                  <a:pt x="273408" y="165370"/>
                </a:lnTo>
                <a:lnTo>
                  <a:pt x="271942" y="147722"/>
                </a:lnTo>
                <a:lnTo>
                  <a:pt x="267545" y="132100"/>
                </a:lnTo>
                <a:lnTo>
                  <a:pt x="237029" y="97693"/>
                </a:lnTo>
                <a:lnTo>
                  <a:pt x="183049" y="85815"/>
                </a:lnTo>
                <a:lnTo>
                  <a:pt x="330200" y="85815"/>
                </a:lnTo>
                <a:lnTo>
                  <a:pt x="333565" y="90235"/>
                </a:lnTo>
                <a:lnTo>
                  <a:pt x="343340" y="107638"/>
                </a:lnTo>
                <a:lnTo>
                  <a:pt x="350323" y="125961"/>
                </a:lnTo>
                <a:lnTo>
                  <a:pt x="354512" y="145205"/>
                </a:lnTo>
                <a:lnTo>
                  <a:pt x="355909" y="165370"/>
                </a:lnTo>
                <a:close/>
              </a:path>
              <a:path w="4698365" h="642619">
                <a:moveTo>
                  <a:pt x="186609" y="509371"/>
                </a:moveTo>
                <a:lnTo>
                  <a:pt x="136980" y="504583"/>
                </a:lnTo>
                <a:lnTo>
                  <a:pt x="91463" y="490219"/>
                </a:lnTo>
                <a:lnTo>
                  <a:pt x="52944" y="467445"/>
                </a:lnTo>
                <a:lnTo>
                  <a:pt x="24062" y="437428"/>
                </a:lnTo>
                <a:lnTo>
                  <a:pt x="6015" y="400904"/>
                </a:lnTo>
                <a:lnTo>
                  <a:pt x="0" y="358855"/>
                </a:lnTo>
                <a:lnTo>
                  <a:pt x="82869" y="358855"/>
                </a:lnTo>
                <a:lnTo>
                  <a:pt x="84542" y="377976"/>
                </a:lnTo>
                <a:lnTo>
                  <a:pt x="89560" y="394827"/>
                </a:lnTo>
                <a:lnTo>
                  <a:pt x="124526" y="431435"/>
                </a:lnTo>
                <a:lnTo>
                  <a:pt x="163015" y="442546"/>
                </a:lnTo>
                <a:lnTo>
                  <a:pt x="186609" y="443934"/>
                </a:lnTo>
                <a:lnTo>
                  <a:pt x="337665" y="443934"/>
                </a:lnTo>
                <a:lnTo>
                  <a:pt x="330465" y="455122"/>
                </a:lnTo>
                <a:lnTo>
                  <a:pt x="310484" y="474259"/>
                </a:lnTo>
                <a:lnTo>
                  <a:pt x="285661" y="489620"/>
                </a:lnTo>
                <a:lnTo>
                  <a:pt x="256742" y="500593"/>
                </a:lnTo>
                <a:lnTo>
                  <a:pt x="223724" y="507176"/>
                </a:lnTo>
                <a:lnTo>
                  <a:pt x="186609" y="509371"/>
                </a:lnTo>
                <a:close/>
              </a:path>
              <a:path w="4698365" h="642619">
                <a:moveTo>
                  <a:pt x="742289" y="443934"/>
                </a:moveTo>
                <a:lnTo>
                  <a:pt x="591233" y="443934"/>
                </a:lnTo>
                <a:lnTo>
                  <a:pt x="611498" y="442845"/>
                </a:lnTo>
                <a:lnTo>
                  <a:pt x="629077" y="439576"/>
                </a:lnTo>
                <a:lnTo>
                  <a:pt x="665739" y="417017"/>
                </a:lnTo>
                <a:lnTo>
                  <a:pt x="677984" y="380570"/>
                </a:lnTo>
                <a:lnTo>
                  <a:pt x="677974" y="379480"/>
                </a:lnTo>
                <a:lnTo>
                  <a:pt x="665601" y="341100"/>
                </a:lnTo>
                <a:lnTo>
                  <a:pt x="624934" y="314597"/>
                </a:lnTo>
                <a:lnTo>
                  <a:pt x="548816" y="288393"/>
                </a:lnTo>
                <a:lnTo>
                  <a:pt x="524447" y="278963"/>
                </a:lnTo>
                <a:lnTo>
                  <a:pt x="484547" y="258675"/>
                </a:lnTo>
                <a:lnTo>
                  <a:pt x="435654" y="211501"/>
                </a:lnTo>
                <a:lnTo>
                  <a:pt x="419356" y="151988"/>
                </a:lnTo>
                <a:lnTo>
                  <a:pt x="422295" y="124411"/>
                </a:lnTo>
                <a:lnTo>
                  <a:pt x="445805" y="76899"/>
                </a:lnTo>
                <a:lnTo>
                  <a:pt x="491629" y="40636"/>
                </a:lnTo>
                <a:lnTo>
                  <a:pt x="552584" y="21975"/>
                </a:lnTo>
                <a:lnTo>
                  <a:pt x="588287" y="19643"/>
                </a:lnTo>
                <a:lnTo>
                  <a:pt x="612526" y="20794"/>
                </a:lnTo>
                <a:lnTo>
                  <a:pt x="656908" y="30001"/>
                </a:lnTo>
                <a:lnTo>
                  <a:pt x="695465" y="48179"/>
                </a:lnTo>
                <a:lnTo>
                  <a:pt x="726034" y="74267"/>
                </a:lnTo>
                <a:lnTo>
                  <a:pt x="734824" y="85815"/>
                </a:lnTo>
                <a:lnTo>
                  <a:pt x="587673" y="85815"/>
                </a:lnTo>
                <a:lnTo>
                  <a:pt x="568490" y="86905"/>
                </a:lnTo>
                <a:lnTo>
                  <a:pt x="524569" y="103249"/>
                </a:lnTo>
                <a:lnTo>
                  <a:pt x="503622" y="136949"/>
                </a:lnTo>
                <a:lnTo>
                  <a:pt x="502225" y="151620"/>
                </a:lnTo>
                <a:lnTo>
                  <a:pt x="503737" y="164158"/>
                </a:lnTo>
                <a:lnTo>
                  <a:pt x="526411" y="195326"/>
                </a:lnTo>
                <a:lnTo>
                  <a:pt x="580483" y="220993"/>
                </a:lnTo>
                <a:lnTo>
                  <a:pt x="632768" y="237904"/>
                </a:lnTo>
                <a:lnTo>
                  <a:pt x="656455" y="247043"/>
                </a:lnTo>
                <a:lnTo>
                  <a:pt x="695588" y="267023"/>
                </a:lnTo>
                <a:lnTo>
                  <a:pt x="736078" y="302220"/>
                </a:lnTo>
                <a:lnTo>
                  <a:pt x="756850" y="345136"/>
                </a:lnTo>
                <a:lnTo>
                  <a:pt x="760695" y="377976"/>
                </a:lnTo>
                <a:lnTo>
                  <a:pt x="760668" y="380570"/>
                </a:lnTo>
                <a:lnTo>
                  <a:pt x="757924" y="407733"/>
                </a:lnTo>
                <a:lnTo>
                  <a:pt x="749361" y="432947"/>
                </a:lnTo>
                <a:lnTo>
                  <a:pt x="742289" y="443934"/>
                </a:lnTo>
                <a:close/>
              </a:path>
              <a:path w="4698365" h="642619">
                <a:moveTo>
                  <a:pt x="760533" y="165370"/>
                </a:moveTo>
                <a:lnTo>
                  <a:pt x="678032" y="165370"/>
                </a:lnTo>
                <a:lnTo>
                  <a:pt x="676566" y="147722"/>
                </a:lnTo>
                <a:lnTo>
                  <a:pt x="672169" y="132100"/>
                </a:lnTo>
                <a:lnTo>
                  <a:pt x="641653" y="97693"/>
                </a:lnTo>
                <a:lnTo>
                  <a:pt x="587673" y="85815"/>
                </a:lnTo>
                <a:lnTo>
                  <a:pt x="734824" y="85815"/>
                </a:lnTo>
                <a:lnTo>
                  <a:pt x="738189" y="90235"/>
                </a:lnTo>
                <a:lnTo>
                  <a:pt x="747964" y="107638"/>
                </a:lnTo>
                <a:lnTo>
                  <a:pt x="754947" y="125961"/>
                </a:lnTo>
                <a:lnTo>
                  <a:pt x="759136" y="145205"/>
                </a:lnTo>
                <a:lnTo>
                  <a:pt x="760533" y="165370"/>
                </a:lnTo>
                <a:close/>
              </a:path>
              <a:path w="4698365" h="642619">
                <a:moveTo>
                  <a:pt x="591233" y="509371"/>
                </a:moveTo>
                <a:lnTo>
                  <a:pt x="541604" y="504583"/>
                </a:lnTo>
                <a:lnTo>
                  <a:pt x="496087" y="490219"/>
                </a:lnTo>
                <a:lnTo>
                  <a:pt x="457568" y="467445"/>
                </a:lnTo>
                <a:lnTo>
                  <a:pt x="428686" y="437428"/>
                </a:lnTo>
                <a:lnTo>
                  <a:pt x="410639" y="400904"/>
                </a:lnTo>
                <a:lnTo>
                  <a:pt x="404624" y="358855"/>
                </a:lnTo>
                <a:lnTo>
                  <a:pt x="487493" y="358855"/>
                </a:lnTo>
                <a:lnTo>
                  <a:pt x="489166" y="377976"/>
                </a:lnTo>
                <a:lnTo>
                  <a:pt x="494184" y="394827"/>
                </a:lnTo>
                <a:lnTo>
                  <a:pt x="529150" y="431435"/>
                </a:lnTo>
                <a:lnTo>
                  <a:pt x="567639" y="442546"/>
                </a:lnTo>
                <a:lnTo>
                  <a:pt x="591233" y="443934"/>
                </a:lnTo>
                <a:lnTo>
                  <a:pt x="742289" y="443934"/>
                </a:lnTo>
                <a:lnTo>
                  <a:pt x="735089" y="455122"/>
                </a:lnTo>
                <a:lnTo>
                  <a:pt x="715108" y="474259"/>
                </a:lnTo>
                <a:lnTo>
                  <a:pt x="690285" y="489620"/>
                </a:lnTo>
                <a:lnTo>
                  <a:pt x="661366" y="500593"/>
                </a:lnTo>
                <a:lnTo>
                  <a:pt x="628348" y="507176"/>
                </a:lnTo>
                <a:lnTo>
                  <a:pt x="591233" y="509371"/>
                </a:lnTo>
                <a:close/>
              </a:path>
              <a:path w="4698365" h="642619">
                <a:moveTo>
                  <a:pt x="916303" y="502864"/>
                </a:moveTo>
                <a:lnTo>
                  <a:pt x="833556" y="502864"/>
                </a:lnTo>
                <a:lnTo>
                  <a:pt x="833556" y="26272"/>
                </a:lnTo>
                <a:lnTo>
                  <a:pt x="916303" y="26272"/>
                </a:lnTo>
                <a:lnTo>
                  <a:pt x="916303" y="224545"/>
                </a:lnTo>
                <a:lnTo>
                  <a:pt x="1211932" y="224545"/>
                </a:lnTo>
                <a:lnTo>
                  <a:pt x="1211932" y="291086"/>
                </a:lnTo>
                <a:lnTo>
                  <a:pt x="916303" y="291086"/>
                </a:lnTo>
                <a:lnTo>
                  <a:pt x="916303" y="502864"/>
                </a:lnTo>
                <a:close/>
              </a:path>
              <a:path w="4698365" h="642619">
                <a:moveTo>
                  <a:pt x="1211932" y="224545"/>
                </a:moveTo>
                <a:lnTo>
                  <a:pt x="1129431" y="224545"/>
                </a:lnTo>
                <a:lnTo>
                  <a:pt x="1129431" y="26272"/>
                </a:lnTo>
                <a:lnTo>
                  <a:pt x="1211932" y="26272"/>
                </a:lnTo>
                <a:lnTo>
                  <a:pt x="1211932" y="224545"/>
                </a:lnTo>
                <a:close/>
              </a:path>
              <a:path w="4698365" h="642619">
                <a:moveTo>
                  <a:pt x="1211932" y="502864"/>
                </a:moveTo>
                <a:lnTo>
                  <a:pt x="1129431" y="502864"/>
                </a:lnTo>
                <a:lnTo>
                  <a:pt x="1129431" y="291086"/>
                </a:lnTo>
                <a:lnTo>
                  <a:pt x="1211932" y="291086"/>
                </a:lnTo>
                <a:lnTo>
                  <a:pt x="1211932" y="502864"/>
                </a:lnTo>
                <a:close/>
              </a:path>
              <a:path w="4698365" h="642619">
                <a:moveTo>
                  <a:pt x="1776019" y="502864"/>
                </a:moveTo>
                <a:lnTo>
                  <a:pt x="1476829" y="502864"/>
                </a:lnTo>
                <a:lnTo>
                  <a:pt x="1476829" y="26272"/>
                </a:lnTo>
                <a:lnTo>
                  <a:pt x="1559576" y="26272"/>
                </a:lnTo>
                <a:lnTo>
                  <a:pt x="1559576" y="436691"/>
                </a:lnTo>
                <a:lnTo>
                  <a:pt x="1776019" y="436691"/>
                </a:lnTo>
                <a:lnTo>
                  <a:pt x="1776019" y="502864"/>
                </a:lnTo>
                <a:close/>
              </a:path>
              <a:path w="4698365" h="642619">
                <a:moveTo>
                  <a:pt x="1981964" y="509371"/>
                </a:moveTo>
                <a:lnTo>
                  <a:pt x="1914440" y="496910"/>
                </a:lnTo>
                <a:lnTo>
                  <a:pt x="1861895" y="459526"/>
                </a:lnTo>
                <a:lnTo>
                  <a:pt x="1828195" y="401272"/>
                </a:lnTo>
                <a:lnTo>
                  <a:pt x="1816961" y="326444"/>
                </a:lnTo>
                <a:lnTo>
                  <a:pt x="1816961" y="322515"/>
                </a:lnTo>
                <a:lnTo>
                  <a:pt x="1822118" y="273039"/>
                </a:lnTo>
                <a:lnTo>
                  <a:pt x="1837587" y="228719"/>
                </a:lnTo>
                <a:lnTo>
                  <a:pt x="1862386" y="191827"/>
                </a:lnTo>
                <a:lnTo>
                  <a:pt x="1895534" y="164634"/>
                </a:lnTo>
                <a:lnTo>
                  <a:pt x="1935618" y="147783"/>
                </a:lnTo>
                <a:lnTo>
                  <a:pt x="1981227" y="142167"/>
                </a:lnTo>
                <a:lnTo>
                  <a:pt x="2015388" y="145052"/>
                </a:lnTo>
                <a:lnTo>
                  <a:pt x="2046172" y="153707"/>
                </a:lnTo>
                <a:lnTo>
                  <a:pt x="2073581" y="168133"/>
                </a:lnTo>
                <a:lnTo>
                  <a:pt x="2097613" y="188328"/>
                </a:lnTo>
                <a:lnTo>
                  <a:pt x="2111546" y="205884"/>
                </a:lnTo>
                <a:lnTo>
                  <a:pt x="1981227" y="205884"/>
                </a:lnTo>
                <a:lnTo>
                  <a:pt x="1962766" y="207818"/>
                </a:lnTo>
                <a:lnTo>
                  <a:pt x="1919351" y="236822"/>
                </a:lnTo>
                <a:lnTo>
                  <a:pt x="1902225" y="275433"/>
                </a:lnTo>
                <a:lnTo>
                  <a:pt x="1896516" y="329390"/>
                </a:lnTo>
                <a:lnTo>
                  <a:pt x="1897928" y="355226"/>
                </a:lnTo>
                <a:lnTo>
                  <a:pt x="1909223" y="398011"/>
                </a:lnTo>
                <a:lnTo>
                  <a:pt x="1946115" y="438164"/>
                </a:lnTo>
                <a:lnTo>
                  <a:pt x="1981964" y="445899"/>
                </a:lnTo>
                <a:lnTo>
                  <a:pt x="2112226" y="445899"/>
                </a:lnTo>
                <a:lnTo>
                  <a:pt x="2101633" y="459526"/>
                </a:lnTo>
                <a:lnTo>
                  <a:pt x="2068516" y="486781"/>
                </a:lnTo>
                <a:lnTo>
                  <a:pt x="2028156" y="503723"/>
                </a:lnTo>
                <a:lnTo>
                  <a:pt x="2005789" y="507959"/>
                </a:lnTo>
                <a:lnTo>
                  <a:pt x="1981964" y="509371"/>
                </a:lnTo>
                <a:close/>
              </a:path>
              <a:path w="4698365" h="642619">
                <a:moveTo>
                  <a:pt x="2112226" y="445899"/>
                </a:moveTo>
                <a:lnTo>
                  <a:pt x="1981964" y="445899"/>
                </a:lnTo>
                <a:lnTo>
                  <a:pt x="2000978" y="443934"/>
                </a:lnTo>
                <a:lnTo>
                  <a:pt x="2017751" y="438042"/>
                </a:lnTo>
                <a:lnTo>
                  <a:pt x="2054405" y="396937"/>
                </a:lnTo>
                <a:lnTo>
                  <a:pt x="2065639" y="350960"/>
                </a:lnTo>
                <a:lnTo>
                  <a:pt x="2067043" y="322515"/>
                </a:lnTo>
                <a:lnTo>
                  <a:pt x="2065601" y="297025"/>
                </a:lnTo>
                <a:lnTo>
                  <a:pt x="2054060" y="254424"/>
                </a:lnTo>
                <a:lnTo>
                  <a:pt x="2031386" y="223563"/>
                </a:lnTo>
                <a:lnTo>
                  <a:pt x="1981227" y="205884"/>
                </a:lnTo>
                <a:lnTo>
                  <a:pt x="2111546" y="205884"/>
                </a:lnTo>
                <a:lnTo>
                  <a:pt x="2132019" y="241948"/>
                </a:lnTo>
                <a:lnTo>
                  <a:pt x="2145861" y="310729"/>
                </a:lnTo>
                <a:lnTo>
                  <a:pt x="2146229" y="329390"/>
                </a:lnTo>
                <a:lnTo>
                  <a:pt x="2144971" y="354850"/>
                </a:lnTo>
                <a:lnTo>
                  <a:pt x="2141196" y="378928"/>
                </a:lnTo>
                <a:lnTo>
                  <a:pt x="2134904" y="401625"/>
                </a:lnTo>
                <a:lnTo>
                  <a:pt x="2126095" y="422941"/>
                </a:lnTo>
                <a:lnTo>
                  <a:pt x="2114946" y="442400"/>
                </a:lnTo>
                <a:lnTo>
                  <a:pt x="2112226" y="445899"/>
                </a:lnTo>
                <a:close/>
              </a:path>
              <a:path w="4698365" h="642619">
                <a:moveTo>
                  <a:pt x="2340714" y="509371"/>
                </a:moveTo>
                <a:lnTo>
                  <a:pt x="2284179" y="497032"/>
                </a:lnTo>
                <a:lnTo>
                  <a:pt x="2239061" y="460017"/>
                </a:lnTo>
                <a:lnTo>
                  <a:pt x="2209504" y="401057"/>
                </a:lnTo>
                <a:lnTo>
                  <a:pt x="2199652" y="323129"/>
                </a:lnTo>
                <a:lnTo>
                  <a:pt x="2202077" y="283958"/>
                </a:lnTo>
                <a:lnTo>
                  <a:pt x="2221474" y="218092"/>
                </a:lnTo>
                <a:lnTo>
                  <a:pt x="2259425" y="169859"/>
                </a:lnTo>
                <a:lnTo>
                  <a:pt x="2310866" y="145244"/>
                </a:lnTo>
                <a:lnTo>
                  <a:pt x="2341328" y="142167"/>
                </a:lnTo>
                <a:lnTo>
                  <a:pt x="2370025" y="144799"/>
                </a:lnTo>
                <a:lnTo>
                  <a:pt x="2395469" y="152694"/>
                </a:lnTo>
                <a:lnTo>
                  <a:pt x="2417660" y="165854"/>
                </a:lnTo>
                <a:lnTo>
                  <a:pt x="2436597" y="184277"/>
                </a:lnTo>
                <a:lnTo>
                  <a:pt x="2511855" y="184277"/>
                </a:lnTo>
                <a:lnTo>
                  <a:pt x="2511855" y="207235"/>
                </a:lnTo>
                <a:lnTo>
                  <a:pt x="2361708" y="207235"/>
                </a:lnTo>
                <a:lnTo>
                  <a:pt x="2343154" y="209184"/>
                </a:lnTo>
                <a:lnTo>
                  <a:pt x="2300568" y="238418"/>
                </a:lnTo>
                <a:lnTo>
                  <a:pt x="2284271" y="276845"/>
                </a:lnTo>
                <a:lnTo>
                  <a:pt x="2278838" y="330004"/>
                </a:lnTo>
                <a:lnTo>
                  <a:pt x="2280196" y="355279"/>
                </a:lnTo>
                <a:lnTo>
                  <a:pt x="2291061" y="397267"/>
                </a:lnTo>
                <a:lnTo>
                  <a:pt x="2326596" y="436906"/>
                </a:lnTo>
                <a:lnTo>
                  <a:pt x="2360971" y="444548"/>
                </a:lnTo>
                <a:lnTo>
                  <a:pt x="2511855" y="444548"/>
                </a:lnTo>
                <a:lnTo>
                  <a:pt x="2511855" y="471067"/>
                </a:lnTo>
                <a:lnTo>
                  <a:pt x="2432423" y="471067"/>
                </a:lnTo>
                <a:lnTo>
                  <a:pt x="2413800" y="487825"/>
                </a:lnTo>
                <a:lnTo>
                  <a:pt x="2392308" y="499795"/>
                </a:lnTo>
                <a:lnTo>
                  <a:pt x="2367946" y="506977"/>
                </a:lnTo>
                <a:lnTo>
                  <a:pt x="2340714" y="509371"/>
                </a:lnTo>
                <a:close/>
              </a:path>
              <a:path w="4698365" h="642619">
                <a:moveTo>
                  <a:pt x="2511855" y="184277"/>
                </a:moveTo>
                <a:lnTo>
                  <a:pt x="2436597" y="184277"/>
                </a:lnTo>
                <a:lnTo>
                  <a:pt x="2440280" y="148673"/>
                </a:lnTo>
                <a:lnTo>
                  <a:pt x="2511855" y="148673"/>
                </a:lnTo>
                <a:lnTo>
                  <a:pt x="2511855" y="184277"/>
                </a:lnTo>
                <a:close/>
              </a:path>
              <a:path w="4698365" h="642619">
                <a:moveTo>
                  <a:pt x="2511855" y="444548"/>
                </a:moveTo>
                <a:lnTo>
                  <a:pt x="2360971" y="444548"/>
                </a:lnTo>
                <a:lnTo>
                  <a:pt x="2383484" y="441970"/>
                </a:lnTo>
                <a:lnTo>
                  <a:pt x="2402897" y="434236"/>
                </a:lnTo>
                <a:lnTo>
                  <a:pt x="2419210" y="421345"/>
                </a:lnTo>
                <a:lnTo>
                  <a:pt x="2432423" y="403298"/>
                </a:lnTo>
                <a:lnTo>
                  <a:pt x="2432423" y="247503"/>
                </a:lnTo>
                <a:lnTo>
                  <a:pt x="2419532" y="229886"/>
                </a:lnTo>
                <a:lnTo>
                  <a:pt x="2403449" y="217302"/>
                </a:lnTo>
                <a:lnTo>
                  <a:pt x="2384175" y="209751"/>
                </a:lnTo>
                <a:lnTo>
                  <a:pt x="2361708" y="207235"/>
                </a:lnTo>
                <a:lnTo>
                  <a:pt x="2511855" y="207235"/>
                </a:lnTo>
                <a:lnTo>
                  <a:pt x="2511855" y="444548"/>
                </a:lnTo>
                <a:close/>
              </a:path>
              <a:path w="4698365" h="642619">
                <a:moveTo>
                  <a:pt x="2487802" y="579472"/>
                </a:moveTo>
                <a:lnTo>
                  <a:pt x="2346975" y="579472"/>
                </a:lnTo>
                <a:lnTo>
                  <a:pt x="2365705" y="578129"/>
                </a:lnTo>
                <a:lnTo>
                  <a:pt x="2382364" y="574101"/>
                </a:lnTo>
                <a:lnTo>
                  <a:pt x="2419509" y="546040"/>
                </a:lnTo>
                <a:lnTo>
                  <a:pt x="2432423" y="495007"/>
                </a:lnTo>
                <a:lnTo>
                  <a:pt x="2432423" y="471067"/>
                </a:lnTo>
                <a:lnTo>
                  <a:pt x="2511855" y="471067"/>
                </a:lnTo>
                <a:lnTo>
                  <a:pt x="2511855" y="492060"/>
                </a:lnTo>
                <a:lnTo>
                  <a:pt x="2509146" y="525085"/>
                </a:lnTo>
                <a:lnTo>
                  <a:pt x="2501021" y="554427"/>
                </a:lnTo>
                <a:lnTo>
                  <a:pt x="2487802" y="579472"/>
                </a:lnTo>
                <a:close/>
              </a:path>
              <a:path w="4698365" h="642619">
                <a:moveTo>
                  <a:pt x="2351518" y="642330"/>
                </a:moveTo>
                <a:lnTo>
                  <a:pt x="2313030" y="638279"/>
                </a:lnTo>
                <a:lnTo>
                  <a:pt x="2275401" y="626125"/>
                </a:lnTo>
                <a:lnTo>
                  <a:pt x="2229684" y="596223"/>
                </a:lnTo>
                <a:lnTo>
                  <a:pt x="2218927" y="583769"/>
                </a:lnTo>
                <a:lnTo>
                  <a:pt x="2256617" y="535889"/>
                </a:lnTo>
                <a:lnTo>
                  <a:pt x="2275984" y="554957"/>
                </a:lnTo>
                <a:lnTo>
                  <a:pt x="2297499" y="568576"/>
                </a:lnTo>
                <a:lnTo>
                  <a:pt x="2321163" y="576748"/>
                </a:lnTo>
                <a:lnTo>
                  <a:pt x="2346975" y="579472"/>
                </a:lnTo>
                <a:lnTo>
                  <a:pt x="2487802" y="579472"/>
                </a:lnTo>
                <a:lnTo>
                  <a:pt x="2487478" y="580086"/>
                </a:lnTo>
                <a:lnTo>
                  <a:pt x="2468517" y="602062"/>
                </a:lnTo>
                <a:lnTo>
                  <a:pt x="2444953" y="619679"/>
                </a:lnTo>
                <a:lnTo>
                  <a:pt x="2417599" y="632263"/>
                </a:lnTo>
                <a:lnTo>
                  <a:pt x="2386453" y="639813"/>
                </a:lnTo>
                <a:lnTo>
                  <a:pt x="2351518" y="642330"/>
                </a:lnTo>
                <a:close/>
              </a:path>
              <a:path w="4698365" h="642619">
                <a:moveTo>
                  <a:pt x="2678185" y="502864"/>
                </a:moveTo>
                <a:lnTo>
                  <a:pt x="2598630" y="502864"/>
                </a:lnTo>
                <a:lnTo>
                  <a:pt x="2598630" y="148673"/>
                </a:lnTo>
                <a:lnTo>
                  <a:pt x="2678185" y="148673"/>
                </a:lnTo>
                <a:lnTo>
                  <a:pt x="2678185" y="502864"/>
                </a:lnTo>
                <a:close/>
              </a:path>
              <a:path w="4698365" h="642619">
                <a:moveTo>
                  <a:pt x="2638653" y="98583"/>
                </a:moveTo>
                <a:lnTo>
                  <a:pt x="2600280" y="80291"/>
                </a:lnTo>
                <a:lnTo>
                  <a:pt x="2593719" y="56719"/>
                </a:lnTo>
                <a:lnTo>
                  <a:pt x="2594448" y="47910"/>
                </a:lnTo>
                <a:lnTo>
                  <a:pt x="2619531" y="17157"/>
                </a:lnTo>
                <a:lnTo>
                  <a:pt x="2638653" y="14118"/>
                </a:lnTo>
                <a:lnTo>
                  <a:pt x="2648843" y="14878"/>
                </a:lnTo>
                <a:lnTo>
                  <a:pt x="2680886" y="39900"/>
                </a:lnTo>
                <a:lnTo>
                  <a:pt x="2683832" y="56719"/>
                </a:lnTo>
                <a:lnTo>
                  <a:pt x="2683095" y="65313"/>
                </a:lnTo>
                <a:lnTo>
                  <a:pt x="2657805" y="95606"/>
                </a:lnTo>
                <a:lnTo>
                  <a:pt x="2638653" y="98583"/>
                </a:lnTo>
                <a:close/>
              </a:path>
              <a:path w="4698365" h="642619">
                <a:moveTo>
                  <a:pt x="3036005" y="189556"/>
                </a:moveTo>
                <a:lnTo>
                  <a:pt x="2840926" y="189556"/>
                </a:lnTo>
                <a:lnTo>
                  <a:pt x="2862104" y="168823"/>
                </a:lnTo>
                <a:lnTo>
                  <a:pt x="2886351" y="154014"/>
                </a:lnTo>
                <a:lnTo>
                  <a:pt x="2913667" y="145129"/>
                </a:lnTo>
                <a:lnTo>
                  <a:pt x="2944052" y="142167"/>
                </a:lnTo>
                <a:lnTo>
                  <a:pt x="2992569" y="150078"/>
                </a:lnTo>
                <a:lnTo>
                  <a:pt x="3027505" y="173811"/>
                </a:lnTo>
                <a:lnTo>
                  <a:pt x="3036005" y="189556"/>
                </a:lnTo>
                <a:close/>
              </a:path>
              <a:path w="4698365" h="642619">
                <a:moveTo>
                  <a:pt x="2843258" y="502864"/>
                </a:moveTo>
                <a:lnTo>
                  <a:pt x="2763704" y="502864"/>
                </a:lnTo>
                <a:lnTo>
                  <a:pt x="2763704" y="148673"/>
                </a:lnTo>
                <a:lnTo>
                  <a:pt x="2838593" y="148673"/>
                </a:lnTo>
                <a:lnTo>
                  <a:pt x="2840926" y="189556"/>
                </a:lnTo>
                <a:lnTo>
                  <a:pt x="3036005" y="189556"/>
                </a:lnTo>
                <a:lnTo>
                  <a:pt x="3045549" y="207235"/>
                </a:lnTo>
                <a:lnTo>
                  <a:pt x="2914956" y="207235"/>
                </a:lnTo>
                <a:lnTo>
                  <a:pt x="2892428" y="209959"/>
                </a:lnTo>
                <a:lnTo>
                  <a:pt x="2872969" y="218130"/>
                </a:lnTo>
                <a:lnTo>
                  <a:pt x="2856579" y="231750"/>
                </a:lnTo>
                <a:lnTo>
                  <a:pt x="2843258" y="250818"/>
                </a:lnTo>
                <a:lnTo>
                  <a:pt x="2843258" y="502864"/>
                </a:lnTo>
                <a:close/>
              </a:path>
              <a:path w="4698365" h="642619">
                <a:moveTo>
                  <a:pt x="3056632" y="502864"/>
                </a:moveTo>
                <a:lnTo>
                  <a:pt x="2977077" y="502864"/>
                </a:lnTo>
                <a:lnTo>
                  <a:pt x="2977077" y="273407"/>
                </a:lnTo>
                <a:lnTo>
                  <a:pt x="2976164" y="257624"/>
                </a:lnTo>
                <a:lnTo>
                  <a:pt x="2954066" y="216350"/>
                </a:lnTo>
                <a:lnTo>
                  <a:pt x="2914956" y="207235"/>
                </a:lnTo>
                <a:lnTo>
                  <a:pt x="3045549" y="207235"/>
                </a:lnTo>
                <a:lnTo>
                  <a:pt x="3048859" y="213365"/>
                </a:lnTo>
                <a:lnTo>
                  <a:pt x="3056632" y="268742"/>
                </a:lnTo>
                <a:lnTo>
                  <a:pt x="3056632" y="502864"/>
                </a:lnTo>
                <a:close/>
              </a:path>
              <a:path w="4698365" h="642619">
                <a:moveTo>
                  <a:pt x="3355830" y="502864"/>
                </a:moveTo>
                <a:lnTo>
                  <a:pt x="3269768" y="502864"/>
                </a:lnTo>
                <a:lnTo>
                  <a:pt x="3449871" y="26272"/>
                </a:lnTo>
                <a:lnTo>
                  <a:pt x="3524147" y="26272"/>
                </a:lnTo>
                <a:lnTo>
                  <a:pt x="3562428" y="127434"/>
                </a:lnTo>
                <a:lnTo>
                  <a:pt x="3486825" y="127434"/>
                </a:lnTo>
                <a:lnTo>
                  <a:pt x="3417706" y="325093"/>
                </a:lnTo>
                <a:lnTo>
                  <a:pt x="3637225" y="325093"/>
                </a:lnTo>
                <a:lnTo>
                  <a:pt x="3662498" y="391880"/>
                </a:lnTo>
                <a:lnTo>
                  <a:pt x="3394502" y="391880"/>
                </a:lnTo>
                <a:lnTo>
                  <a:pt x="3355830" y="502864"/>
                </a:lnTo>
                <a:close/>
              </a:path>
              <a:path w="4698365" h="642619">
                <a:moveTo>
                  <a:pt x="3637225" y="325093"/>
                </a:moveTo>
                <a:lnTo>
                  <a:pt x="3555944" y="325093"/>
                </a:lnTo>
                <a:lnTo>
                  <a:pt x="3486825" y="127434"/>
                </a:lnTo>
                <a:lnTo>
                  <a:pt x="3562428" y="127434"/>
                </a:lnTo>
                <a:lnTo>
                  <a:pt x="3637225" y="325093"/>
                </a:lnTo>
                <a:close/>
              </a:path>
              <a:path w="4698365" h="642619">
                <a:moveTo>
                  <a:pt x="3704495" y="502864"/>
                </a:moveTo>
                <a:lnTo>
                  <a:pt x="3618066" y="502864"/>
                </a:lnTo>
                <a:lnTo>
                  <a:pt x="3579148" y="391880"/>
                </a:lnTo>
                <a:lnTo>
                  <a:pt x="3662498" y="391880"/>
                </a:lnTo>
                <a:lnTo>
                  <a:pt x="3704495" y="502864"/>
                </a:lnTo>
                <a:close/>
              </a:path>
              <a:path w="4698365" h="642619">
                <a:moveTo>
                  <a:pt x="3835422" y="502864"/>
                </a:moveTo>
                <a:lnTo>
                  <a:pt x="3755868" y="502864"/>
                </a:lnTo>
                <a:lnTo>
                  <a:pt x="3755868" y="0"/>
                </a:lnTo>
                <a:lnTo>
                  <a:pt x="3835422" y="0"/>
                </a:lnTo>
                <a:lnTo>
                  <a:pt x="3835422" y="502864"/>
                </a:lnTo>
                <a:close/>
              </a:path>
              <a:path w="4698365" h="642619">
                <a:moveTo>
                  <a:pt x="4078087" y="509371"/>
                </a:moveTo>
                <a:lnTo>
                  <a:pt x="4009612" y="497462"/>
                </a:lnTo>
                <a:lnTo>
                  <a:pt x="3955440" y="461736"/>
                </a:lnTo>
                <a:lnTo>
                  <a:pt x="3920175" y="406214"/>
                </a:lnTo>
                <a:lnTo>
                  <a:pt x="3908419" y="334915"/>
                </a:lnTo>
                <a:lnTo>
                  <a:pt x="3908419" y="325093"/>
                </a:lnTo>
                <a:lnTo>
                  <a:pt x="3913545" y="274881"/>
                </a:lnTo>
                <a:lnTo>
                  <a:pt x="3928922" y="230315"/>
                </a:lnTo>
                <a:lnTo>
                  <a:pt x="3953537" y="193208"/>
                </a:lnTo>
                <a:lnTo>
                  <a:pt x="3986378" y="165370"/>
                </a:lnTo>
                <a:lnTo>
                  <a:pt x="4025480" y="147968"/>
                </a:lnTo>
                <a:lnTo>
                  <a:pt x="4068879" y="142167"/>
                </a:lnTo>
                <a:lnTo>
                  <a:pt x="4102979" y="145052"/>
                </a:lnTo>
                <a:lnTo>
                  <a:pt x="4132965" y="153707"/>
                </a:lnTo>
                <a:lnTo>
                  <a:pt x="4158839" y="168133"/>
                </a:lnTo>
                <a:lnTo>
                  <a:pt x="4180600" y="188328"/>
                </a:lnTo>
                <a:lnTo>
                  <a:pt x="4192544" y="205884"/>
                </a:lnTo>
                <a:lnTo>
                  <a:pt x="4068511" y="205884"/>
                </a:lnTo>
                <a:lnTo>
                  <a:pt x="4052965" y="207319"/>
                </a:lnTo>
                <a:lnTo>
                  <a:pt x="4015720" y="228842"/>
                </a:lnTo>
                <a:lnTo>
                  <a:pt x="3993667" y="273361"/>
                </a:lnTo>
                <a:lnTo>
                  <a:pt x="3989938" y="292682"/>
                </a:lnTo>
                <a:lnTo>
                  <a:pt x="4218509" y="292682"/>
                </a:lnTo>
                <a:lnTo>
                  <a:pt x="4220131" y="318832"/>
                </a:lnTo>
                <a:lnTo>
                  <a:pt x="4220131" y="350998"/>
                </a:lnTo>
                <a:lnTo>
                  <a:pt x="3988710" y="350998"/>
                </a:lnTo>
                <a:lnTo>
                  <a:pt x="3991872" y="371769"/>
                </a:lnTo>
                <a:lnTo>
                  <a:pt x="4017930" y="420363"/>
                </a:lnTo>
                <a:lnTo>
                  <a:pt x="4063992" y="444303"/>
                </a:lnTo>
                <a:lnTo>
                  <a:pt x="4082629" y="445899"/>
                </a:lnTo>
                <a:lnTo>
                  <a:pt x="4212053" y="445899"/>
                </a:lnTo>
                <a:lnTo>
                  <a:pt x="4203043" y="457593"/>
                </a:lnTo>
                <a:lnTo>
                  <a:pt x="4157764" y="491937"/>
                </a:lnTo>
                <a:lnTo>
                  <a:pt x="4120105" y="505012"/>
                </a:lnTo>
                <a:lnTo>
                  <a:pt x="4099640" y="508281"/>
                </a:lnTo>
                <a:lnTo>
                  <a:pt x="4078087" y="509371"/>
                </a:lnTo>
                <a:close/>
              </a:path>
              <a:path w="4698365" h="642619">
                <a:moveTo>
                  <a:pt x="4218509" y="292682"/>
                </a:moveTo>
                <a:lnTo>
                  <a:pt x="4141559" y="292682"/>
                </a:lnTo>
                <a:lnTo>
                  <a:pt x="4141559" y="286789"/>
                </a:lnTo>
                <a:lnTo>
                  <a:pt x="4139264" y="268052"/>
                </a:lnTo>
                <a:lnTo>
                  <a:pt x="4120320" y="226387"/>
                </a:lnTo>
                <a:lnTo>
                  <a:pt x="4084179" y="207166"/>
                </a:lnTo>
                <a:lnTo>
                  <a:pt x="4068511" y="205884"/>
                </a:lnTo>
                <a:lnTo>
                  <a:pt x="4192544" y="205884"/>
                </a:lnTo>
                <a:lnTo>
                  <a:pt x="4197895" y="213749"/>
                </a:lnTo>
                <a:lnTo>
                  <a:pt x="4210249" y="243973"/>
                </a:lnTo>
                <a:lnTo>
                  <a:pt x="4217661" y="279001"/>
                </a:lnTo>
                <a:lnTo>
                  <a:pt x="4218509" y="292682"/>
                </a:lnTo>
                <a:close/>
              </a:path>
              <a:path w="4698365" h="642619">
                <a:moveTo>
                  <a:pt x="4212053" y="445899"/>
                </a:moveTo>
                <a:lnTo>
                  <a:pt x="4082629" y="445899"/>
                </a:lnTo>
                <a:lnTo>
                  <a:pt x="4108680" y="443136"/>
                </a:lnTo>
                <a:lnTo>
                  <a:pt x="4132198" y="434850"/>
                </a:lnTo>
                <a:lnTo>
                  <a:pt x="4153184" y="421038"/>
                </a:lnTo>
                <a:lnTo>
                  <a:pt x="4171637" y="401702"/>
                </a:lnTo>
                <a:lnTo>
                  <a:pt x="4214607" y="442584"/>
                </a:lnTo>
                <a:lnTo>
                  <a:pt x="4212053" y="445899"/>
                </a:lnTo>
                <a:close/>
              </a:path>
              <a:path w="4698365" h="642619">
                <a:moveTo>
                  <a:pt x="4467436" y="188205"/>
                </a:moveTo>
                <a:lnTo>
                  <a:pt x="4359535" y="188205"/>
                </a:lnTo>
                <a:lnTo>
                  <a:pt x="4375349" y="168063"/>
                </a:lnTo>
                <a:lnTo>
                  <a:pt x="4393941" y="153676"/>
                </a:lnTo>
                <a:lnTo>
                  <a:pt x="4415311" y="145044"/>
                </a:lnTo>
                <a:lnTo>
                  <a:pt x="4439458" y="142167"/>
                </a:lnTo>
                <a:lnTo>
                  <a:pt x="4447614" y="142451"/>
                </a:lnTo>
                <a:lnTo>
                  <a:pt x="4455019" y="143302"/>
                </a:lnTo>
                <a:lnTo>
                  <a:pt x="4461671" y="144722"/>
                </a:lnTo>
                <a:lnTo>
                  <a:pt x="4467572" y="146709"/>
                </a:lnTo>
                <a:lnTo>
                  <a:pt x="4467436" y="188205"/>
                </a:lnTo>
                <a:close/>
              </a:path>
              <a:path w="4698365" h="642619">
                <a:moveTo>
                  <a:pt x="4361254" y="502864"/>
                </a:moveTo>
                <a:lnTo>
                  <a:pt x="4281699" y="502864"/>
                </a:lnTo>
                <a:lnTo>
                  <a:pt x="4281699" y="148673"/>
                </a:lnTo>
                <a:lnTo>
                  <a:pt x="4357570" y="148673"/>
                </a:lnTo>
                <a:lnTo>
                  <a:pt x="4359535" y="188205"/>
                </a:lnTo>
                <a:lnTo>
                  <a:pt x="4467436" y="188205"/>
                </a:lnTo>
                <a:lnTo>
                  <a:pt x="4467335" y="218652"/>
                </a:lnTo>
                <a:lnTo>
                  <a:pt x="4434915" y="218652"/>
                </a:lnTo>
                <a:lnTo>
                  <a:pt x="4409778" y="221276"/>
                </a:lnTo>
                <a:lnTo>
                  <a:pt x="4389123" y="229149"/>
                </a:lnTo>
                <a:lnTo>
                  <a:pt x="4372948" y="242270"/>
                </a:lnTo>
                <a:lnTo>
                  <a:pt x="4361254" y="260639"/>
                </a:lnTo>
                <a:lnTo>
                  <a:pt x="4361254" y="502864"/>
                </a:lnTo>
                <a:close/>
              </a:path>
              <a:path w="4698365" h="642619">
                <a:moveTo>
                  <a:pt x="4467327" y="221353"/>
                </a:moveTo>
                <a:lnTo>
                  <a:pt x="4459408" y="220171"/>
                </a:lnTo>
                <a:lnTo>
                  <a:pt x="4451367" y="219327"/>
                </a:lnTo>
                <a:lnTo>
                  <a:pt x="4443203" y="218821"/>
                </a:lnTo>
                <a:lnTo>
                  <a:pt x="4434915" y="218652"/>
                </a:lnTo>
                <a:lnTo>
                  <a:pt x="4467335" y="218652"/>
                </a:lnTo>
                <a:lnTo>
                  <a:pt x="4467327" y="221353"/>
                </a:lnTo>
                <a:close/>
              </a:path>
              <a:path w="4698365" h="642619">
                <a:moveTo>
                  <a:pt x="4633583" y="148673"/>
                </a:moveTo>
                <a:lnTo>
                  <a:pt x="4554028" y="148673"/>
                </a:lnTo>
                <a:lnTo>
                  <a:pt x="4554028" y="62612"/>
                </a:lnTo>
                <a:lnTo>
                  <a:pt x="4633583" y="62612"/>
                </a:lnTo>
                <a:lnTo>
                  <a:pt x="4633583" y="148673"/>
                </a:lnTo>
                <a:close/>
              </a:path>
              <a:path w="4698365" h="642619">
                <a:moveTo>
                  <a:pt x="4696073" y="207603"/>
                </a:moveTo>
                <a:lnTo>
                  <a:pt x="4495713" y="207603"/>
                </a:lnTo>
                <a:lnTo>
                  <a:pt x="4495713" y="148673"/>
                </a:lnTo>
                <a:lnTo>
                  <a:pt x="4696073" y="148673"/>
                </a:lnTo>
                <a:lnTo>
                  <a:pt x="4696073" y="207603"/>
                </a:lnTo>
                <a:close/>
              </a:path>
              <a:path w="4698365" h="642619">
                <a:moveTo>
                  <a:pt x="4645737" y="509371"/>
                </a:moveTo>
                <a:lnTo>
                  <a:pt x="4605615" y="503048"/>
                </a:lnTo>
                <a:lnTo>
                  <a:pt x="4576955" y="484080"/>
                </a:lnTo>
                <a:lnTo>
                  <a:pt x="4559760" y="452467"/>
                </a:lnTo>
                <a:lnTo>
                  <a:pt x="4554028" y="408208"/>
                </a:lnTo>
                <a:lnTo>
                  <a:pt x="4554028" y="207603"/>
                </a:lnTo>
                <a:lnTo>
                  <a:pt x="4633583" y="207603"/>
                </a:lnTo>
                <a:lnTo>
                  <a:pt x="4633583" y="405262"/>
                </a:lnTo>
                <a:lnTo>
                  <a:pt x="4634082" y="414738"/>
                </a:lnTo>
                <a:lnTo>
                  <a:pt x="4660761" y="443006"/>
                </a:lnTo>
                <a:lnTo>
                  <a:pt x="4670291" y="443566"/>
                </a:lnTo>
                <a:lnTo>
                  <a:pt x="4698037" y="443566"/>
                </a:lnTo>
                <a:lnTo>
                  <a:pt x="4698037" y="501882"/>
                </a:lnTo>
                <a:lnTo>
                  <a:pt x="4684594" y="505158"/>
                </a:lnTo>
                <a:lnTo>
                  <a:pt x="4671396" y="507498"/>
                </a:lnTo>
                <a:lnTo>
                  <a:pt x="4658444" y="508903"/>
                </a:lnTo>
                <a:lnTo>
                  <a:pt x="4645737" y="509371"/>
                </a:lnTo>
                <a:close/>
              </a:path>
              <a:path w="4698365" h="642619">
                <a:moveTo>
                  <a:pt x="4698037" y="443566"/>
                </a:moveTo>
                <a:lnTo>
                  <a:pt x="4670291" y="443566"/>
                </a:lnTo>
                <a:lnTo>
                  <a:pt x="4677182" y="443367"/>
                </a:lnTo>
                <a:lnTo>
                  <a:pt x="4684103" y="442768"/>
                </a:lnTo>
                <a:lnTo>
                  <a:pt x="4691054" y="441771"/>
                </a:lnTo>
                <a:lnTo>
                  <a:pt x="4698037" y="440374"/>
                </a:lnTo>
                <a:lnTo>
                  <a:pt x="4698037" y="443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54218"/>
            <a:endParaRPr sz="10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8148" y="2136920"/>
            <a:ext cx="4569691" cy="2064100"/>
          </a:xfrm>
          <a:prstGeom prst="rect">
            <a:avLst/>
          </a:prstGeom>
        </p:spPr>
        <p:txBody>
          <a:bodyPr vert="horz" wrap="square" lIns="0" tIns="7312" rIns="0" bIns="0" rtlCol="0">
            <a:spAutoFit/>
          </a:bodyPr>
          <a:lstStyle/>
          <a:p>
            <a:pPr marL="290579" marR="3079" indent="-283266" defTabSz="554218">
              <a:lnSpc>
                <a:spcPct val="115999"/>
              </a:lnSpc>
              <a:spcBef>
                <a:spcPts val="58"/>
              </a:spcBef>
              <a:buFont typeface="Arial"/>
              <a:buChar char="●"/>
              <a:tabLst>
                <a:tab pos="290964" algn="l"/>
              </a:tabLst>
            </a:pPr>
            <a:r>
              <a:rPr sz="2182" spc="24" dirty="0">
                <a:solidFill>
                  <a:prstClr val="black"/>
                </a:solidFill>
                <a:latin typeface="Trebuchet MS"/>
                <a:cs typeface="Trebuchet MS"/>
              </a:rPr>
              <a:t>Monitor</a:t>
            </a:r>
            <a:r>
              <a:rPr sz="2182" spc="-12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215" dirty="0">
                <a:solidFill>
                  <a:prstClr val="black"/>
                </a:solidFill>
                <a:latin typeface="Trebuchet MS"/>
                <a:cs typeface="Trebuchet MS"/>
              </a:rPr>
              <a:t>SSH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Port</a:t>
            </a:r>
            <a:r>
              <a:rPr sz="2182" spc="-12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24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unauthorized </a:t>
            </a:r>
            <a:r>
              <a:rPr sz="2182" spc="-6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1" dirty="0">
                <a:solidFill>
                  <a:prstClr val="black"/>
                </a:solidFill>
                <a:latin typeface="Trebuchet MS"/>
                <a:cs typeface="Trebuchet MS"/>
              </a:rPr>
              <a:t>access.</a:t>
            </a:r>
            <a:endParaRPr sz="2182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buFont typeface="Arial"/>
              <a:buChar char="●"/>
            </a:pPr>
            <a:endParaRPr sz="3455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0579" marR="412584" indent="-283266" defTabSz="554218">
              <a:lnSpc>
                <a:spcPct val="115999"/>
              </a:lnSpc>
              <a:buFont typeface="Arial"/>
              <a:buChar char="●"/>
              <a:tabLst>
                <a:tab pos="290964" algn="l"/>
              </a:tabLst>
            </a:pPr>
            <a:r>
              <a:rPr sz="2182" spc="18" dirty="0">
                <a:solidFill>
                  <a:prstClr val="black"/>
                </a:solidFill>
                <a:latin typeface="Trebuchet MS"/>
                <a:cs typeface="Trebuchet MS"/>
              </a:rPr>
              <a:t>Triggers</a:t>
            </a:r>
            <a:r>
              <a:rPr sz="2182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182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33" dirty="0">
                <a:solidFill>
                  <a:prstClr val="black"/>
                </a:solidFill>
                <a:latin typeface="Trebuchet MS"/>
                <a:cs typeface="Trebuchet MS"/>
              </a:rPr>
              <a:t>user</a:t>
            </a:r>
            <a:r>
              <a:rPr sz="2182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9" dirty="0">
                <a:solidFill>
                  <a:prstClr val="black"/>
                </a:solidFill>
                <a:latin typeface="Trebuchet MS"/>
                <a:cs typeface="Trebuchet MS"/>
              </a:rPr>
              <a:t>attempts</a:t>
            </a:r>
            <a:r>
              <a:rPr sz="2182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5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sz="2182" spc="-6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06" dirty="0">
                <a:solidFill>
                  <a:prstClr val="black"/>
                </a:solidFill>
                <a:latin typeface="Trebuchet MS"/>
                <a:cs typeface="Trebuchet MS"/>
              </a:rPr>
              <a:t>access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4" dirty="0">
                <a:solidFill>
                  <a:prstClr val="black"/>
                </a:solidFill>
                <a:latin typeface="Trebuchet MS"/>
                <a:cs typeface="Trebuchet MS"/>
              </a:rPr>
              <a:t>system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24" dirty="0">
                <a:solidFill>
                  <a:prstClr val="black"/>
                </a:solidFill>
                <a:latin typeface="Trebuchet MS"/>
                <a:cs typeface="Trebuchet MS"/>
              </a:rPr>
              <a:t>over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Port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8" dirty="0">
                <a:solidFill>
                  <a:prstClr val="black"/>
                </a:solidFill>
                <a:latin typeface="Trebuchet MS"/>
                <a:cs typeface="Trebuchet MS"/>
              </a:rPr>
              <a:t>22.</a:t>
            </a:r>
            <a:endParaRPr sz="2182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30</a:t>
            </a:fld>
            <a:endParaRPr spc="6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883" y="328195"/>
            <a:ext cx="3519089" cy="3547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2971" y="2337143"/>
            <a:ext cx="9342197" cy="1623559"/>
          </a:xfrm>
          <a:prstGeom prst="rect">
            <a:avLst/>
          </a:prstGeom>
        </p:spPr>
        <p:txBody>
          <a:bodyPr vert="horz" wrap="square" lIns="0" tIns="10006" rIns="0" bIns="0" rtlCol="0">
            <a:spAutoFit/>
          </a:bodyPr>
          <a:lstStyle/>
          <a:p>
            <a:pPr marL="290579" indent="-283266" defTabSz="554218">
              <a:spcBef>
                <a:spcPts val="79"/>
              </a:spcBef>
              <a:buFont typeface="Arial"/>
              <a:buChar char="●"/>
              <a:tabLst>
                <a:tab pos="290964" algn="l"/>
              </a:tabLst>
            </a:pPr>
            <a:r>
              <a:rPr sz="2182" spc="24" dirty="0">
                <a:solidFill>
                  <a:prstClr val="black"/>
                </a:solidFill>
                <a:latin typeface="Trebuchet MS"/>
                <a:cs typeface="Trebuchet MS"/>
              </a:rPr>
              <a:t>Monitor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6" dirty="0">
                <a:solidFill>
                  <a:prstClr val="black"/>
                </a:solidFill>
                <a:latin typeface="Trebuchet MS"/>
                <a:cs typeface="Trebuchet MS"/>
              </a:rPr>
              <a:t>server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8" dirty="0">
                <a:solidFill>
                  <a:prstClr val="black"/>
                </a:solidFill>
                <a:latin typeface="Trebuchet MS"/>
                <a:cs typeface="Trebuchet MS"/>
              </a:rPr>
              <a:t>traﬃc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24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182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unauthorized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9" dirty="0">
                <a:solidFill>
                  <a:prstClr val="black"/>
                </a:solidFill>
                <a:latin typeface="Trebuchet MS"/>
                <a:cs typeface="Trebuchet MS"/>
              </a:rPr>
              <a:t>attempts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06" dirty="0">
                <a:solidFill>
                  <a:prstClr val="black"/>
                </a:solidFill>
                <a:latin typeface="Trebuchet MS"/>
                <a:cs typeface="Trebuchet MS"/>
              </a:rPr>
              <a:t>access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21" dirty="0">
                <a:solidFill>
                  <a:prstClr val="black"/>
                </a:solidFill>
                <a:latin typeface="Trebuchet MS"/>
                <a:cs typeface="Trebuchet MS"/>
              </a:rPr>
              <a:t>SQL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Database.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buFont typeface="Arial"/>
              <a:buChar char="●"/>
            </a:pPr>
            <a:endParaRPr sz="345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0579" marR="3079" indent="-283266" defTabSz="554218">
              <a:lnSpc>
                <a:spcPct val="115999"/>
              </a:lnSpc>
              <a:buFont typeface="Arial"/>
              <a:buChar char="●"/>
              <a:tabLst>
                <a:tab pos="290964" algn="l"/>
              </a:tabLst>
            </a:pPr>
            <a:r>
              <a:rPr sz="2182" spc="18" dirty="0">
                <a:solidFill>
                  <a:prstClr val="black"/>
                </a:solidFill>
                <a:latin typeface="Trebuchet MS"/>
                <a:cs typeface="Trebuchet MS"/>
              </a:rPr>
              <a:t>Triggers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6" dirty="0">
                <a:solidFill>
                  <a:prstClr val="black"/>
                </a:solidFill>
                <a:latin typeface="Trebuchet MS"/>
                <a:cs typeface="Trebuchet MS"/>
              </a:rPr>
              <a:t>external/unauthorized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76" dirty="0">
                <a:solidFill>
                  <a:prstClr val="black"/>
                </a:solidFill>
                <a:latin typeface="Trebuchet MS"/>
                <a:cs typeface="Trebuchet MS"/>
              </a:rPr>
              <a:t>IP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30" dirty="0">
                <a:solidFill>
                  <a:prstClr val="black"/>
                </a:solidFill>
                <a:latin typeface="Trebuchet MS"/>
                <a:cs typeface="Trebuchet MS"/>
              </a:rPr>
              <a:t>connections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6" dirty="0">
                <a:solidFill>
                  <a:prstClr val="black"/>
                </a:solidFill>
                <a:latin typeface="Trebuchet MS"/>
                <a:cs typeface="Trebuchet MS"/>
              </a:rPr>
              <a:t>are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39" dirty="0">
                <a:solidFill>
                  <a:prstClr val="black"/>
                </a:solidFill>
                <a:latin typeface="Trebuchet MS"/>
                <a:cs typeface="Trebuchet MS"/>
              </a:rPr>
              <a:t>made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18" dirty="0">
                <a:solidFill>
                  <a:prstClr val="black"/>
                </a:solidFill>
                <a:latin typeface="Trebuchet MS"/>
                <a:cs typeface="Trebuchet MS"/>
              </a:rPr>
              <a:t>SQL </a:t>
            </a:r>
            <a:r>
              <a:rPr sz="2182" spc="-6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36" dirty="0">
                <a:solidFill>
                  <a:prstClr val="black"/>
                </a:solidFill>
                <a:latin typeface="Trebuchet MS"/>
                <a:cs typeface="Trebuchet MS"/>
              </a:rPr>
              <a:t>Database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or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" dirty="0">
                <a:solidFill>
                  <a:prstClr val="black"/>
                </a:solidFill>
                <a:latin typeface="Trebuchet MS"/>
                <a:cs typeface="Trebuchet MS"/>
              </a:rPr>
              <a:t>any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8" dirty="0">
                <a:solidFill>
                  <a:prstClr val="black"/>
                </a:solidFill>
                <a:latin typeface="Trebuchet MS"/>
                <a:cs typeface="Trebuchet MS"/>
              </a:rPr>
              <a:t>related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6" dirty="0">
                <a:solidFill>
                  <a:prstClr val="black"/>
                </a:solidFill>
                <a:latin typeface="Trebuchet MS"/>
                <a:cs typeface="Trebuchet MS"/>
              </a:rPr>
              <a:t>ﬁles.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31</a:t>
            </a:fld>
            <a:endParaRPr spc="6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615" y="328195"/>
            <a:ext cx="4515223" cy="3892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98148" y="1576327"/>
            <a:ext cx="10265833" cy="1623559"/>
          </a:xfrm>
          <a:prstGeom prst="rect">
            <a:avLst/>
          </a:prstGeom>
        </p:spPr>
        <p:txBody>
          <a:bodyPr vert="horz" wrap="square" lIns="0" tIns="10006" rIns="0" bIns="0" rtlCol="0">
            <a:spAutoFit/>
          </a:bodyPr>
          <a:lstStyle/>
          <a:p>
            <a:pPr marL="290579" indent="-283266" defTabSz="554218">
              <a:spcBef>
                <a:spcPts val="79"/>
              </a:spcBef>
              <a:buFont typeface="Arial"/>
              <a:buChar char="●"/>
              <a:tabLst>
                <a:tab pos="290964" algn="l"/>
              </a:tabLst>
            </a:pPr>
            <a:r>
              <a:rPr sz="2182" spc="24" dirty="0">
                <a:solidFill>
                  <a:prstClr val="black"/>
                </a:solidFill>
                <a:latin typeface="Trebuchet MS"/>
                <a:cs typeface="Trebuchet MS"/>
              </a:rPr>
              <a:t>Monitor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unauthorized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0" dirty="0">
                <a:solidFill>
                  <a:prstClr val="black"/>
                </a:solidFill>
                <a:latin typeface="Trebuchet MS"/>
                <a:cs typeface="Trebuchet MS"/>
              </a:rPr>
              <a:t>root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06" dirty="0">
                <a:solidFill>
                  <a:prstClr val="black"/>
                </a:solidFill>
                <a:latin typeface="Trebuchet MS"/>
                <a:cs typeface="Trebuchet MS"/>
              </a:rPr>
              <a:t>access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9" dirty="0">
                <a:solidFill>
                  <a:prstClr val="black"/>
                </a:solidFill>
                <a:latin typeface="Trebuchet MS"/>
                <a:cs typeface="Trebuchet MS"/>
              </a:rPr>
              <a:t>attempts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45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8" dirty="0">
                <a:solidFill>
                  <a:prstClr val="black"/>
                </a:solidFill>
                <a:latin typeface="Trebuchet MS"/>
                <a:cs typeface="Trebuchet MS"/>
              </a:rPr>
              <a:t>well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45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76" dirty="0">
                <a:solidFill>
                  <a:prstClr val="black"/>
                </a:solidFill>
                <a:latin typeface="Trebuchet MS"/>
                <a:cs typeface="Trebuchet MS"/>
              </a:rPr>
              <a:t>“super-doer”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2" dirty="0">
                <a:solidFill>
                  <a:prstClr val="black"/>
                </a:solidFill>
                <a:latin typeface="Trebuchet MS"/>
                <a:cs typeface="Trebuchet MS"/>
              </a:rPr>
              <a:t>activity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buFont typeface="Arial"/>
              <a:buChar char="●"/>
            </a:pPr>
            <a:endParaRPr sz="345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0579" marR="3079" indent="-283266" defTabSz="554218">
              <a:lnSpc>
                <a:spcPct val="115999"/>
              </a:lnSpc>
              <a:buFont typeface="Arial"/>
              <a:buChar char="●"/>
              <a:tabLst>
                <a:tab pos="290964" algn="l"/>
              </a:tabLst>
            </a:pPr>
            <a:r>
              <a:rPr sz="2182" spc="18" dirty="0">
                <a:solidFill>
                  <a:prstClr val="black"/>
                </a:solidFill>
                <a:latin typeface="Trebuchet MS"/>
                <a:cs typeface="Trebuchet MS"/>
              </a:rPr>
              <a:t>Triggers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unauthorized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1" dirty="0">
                <a:solidFill>
                  <a:prstClr val="black"/>
                </a:solidFill>
                <a:latin typeface="Trebuchet MS"/>
                <a:cs typeface="Trebuchet MS"/>
              </a:rPr>
              <a:t>sudo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7" dirty="0">
                <a:solidFill>
                  <a:prstClr val="black"/>
                </a:solidFill>
                <a:latin typeface="Trebuchet MS"/>
                <a:cs typeface="Trebuchet MS"/>
              </a:rPr>
              <a:t>command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85" dirty="0">
                <a:solidFill>
                  <a:prstClr val="black"/>
                </a:solidFill>
                <a:latin typeface="Trebuchet MS"/>
                <a:cs typeface="Trebuchet MS"/>
              </a:rPr>
              <a:t>usage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or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0" dirty="0">
                <a:solidFill>
                  <a:prstClr val="black"/>
                </a:solidFill>
                <a:latin typeface="Trebuchet MS"/>
                <a:cs typeface="Trebuchet MS"/>
              </a:rPr>
              <a:t>privileged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2" dirty="0">
                <a:solidFill>
                  <a:prstClr val="black"/>
                </a:solidFill>
                <a:latin typeface="Trebuchet MS"/>
                <a:cs typeface="Trebuchet MS"/>
              </a:rPr>
              <a:t>directory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03" dirty="0">
                <a:solidFill>
                  <a:prstClr val="black"/>
                </a:solidFill>
                <a:latin typeface="Trebuchet MS"/>
                <a:cs typeface="Trebuchet MS"/>
              </a:rPr>
              <a:t>access </a:t>
            </a:r>
            <a:r>
              <a:rPr sz="2182" spc="-6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79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6" dirty="0">
                <a:solidFill>
                  <a:prstClr val="black"/>
                </a:solidFill>
                <a:latin typeface="Trebuchet MS"/>
                <a:cs typeface="Trebuchet MS"/>
              </a:rPr>
              <a:t>attempted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5" dirty="0">
                <a:solidFill>
                  <a:prstClr val="black"/>
                </a:solidFill>
                <a:latin typeface="Trebuchet MS"/>
                <a:cs typeface="Trebuchet MS"/>
              </a:rPr>
              <a:t>by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unauthorized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dirty="0">
                <a:solidFill>
                  <a:prstClr val="black"/>
                </a:solidFill>
                <a:latin typeface="Trebuchet MS"/>
                <a:cs typeface="Trebuchet MS"/>
              </a:rPr>
              <a:t>users,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24" dirty="0">
                <a:solidFill>
                  <a:prstClr val="black"/>
                </a:solidFill>
                <a:latin typeface="Trebuchet MS"/>
                <a:cs typeface="Trebuchet MS"/>
              </a:rPr>
              <a:t>regardless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8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5" dirty="0">
                <a:solidFill>
                  <a:prstClr val="black"/>
                </a:solidFill>
                <a:latin typeface="Trebuchet MS"/>
                <a:cs typeface="Trebuchet MS"/>
              </a:rPr>
              <a:t>report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ﬂagging.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32</a:t>
            </a:fld>
            <a:endParaRPr spc="6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616" y="328195"/>
            <a:ext cx="4865404" cy="30871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5845" y="1016319"/>
            <a:ext cx="10195406" cy="1753767"/>
          </a:xfrm>
          <a:prstGeom prst="rect">
            <a:avLst/>
          </a:prstGeom>
        </p:spPr>
        <p:txBody>
          <a:bodyPr vert="horz" wrap="square" lIns="0" tIns="122382" rIns="0" bIns="0" rtlCol="0">
            <a:spAutoFit/>
          </a:bodyPr>
          <a:lstStyle/>
          <a:p>
            <a:pPr marL="282882" indent="-283266" defTabSz="554218">
              <a:spcBef>
                <a:spcPts val="964"/>
              </a:spcBef>
              <a:buFont typeface="Arial"/>
              <a:buChar char="●"/>
              <a:tabLst>
                <a:tab pos="283266" algn="l"/>
              </a:tabLst>
            </a:pPr>
            <a:r>
              <a:rPr sz="2182" spc="6" dirty="0">
                <a:solidFill>
                  <a:prstClr val="black"/>
                </a:solidFill>
                <a:latin typeface="Trebuchet MS"/>
                <a:cs typeface="Trebuchet MS"/>
              </a:rPr>
              <a:t>Queries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8" dirty="0">
                <a:solidFill>
                  <a:prstClr val="black"/>
                </a:solidFill>
                <a:latin typeface="Trebuchet MS"/>
                <a:cs typeface="Trebuchet MS"/>
              </a:rPr>
              <a:t>packetbeat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21" dirty="0">
                <a:solidFill>
                  <a:prstClr val="black"/>
                </a:solidFill>
                <a:latin typeface="Trebuchet MS"/>
                <a:cs typeface="Trebuchet MS"/>
              </a:rPr>
              <a:t>indices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24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4" dirty="0">
                <a:solidFill>
                  <a:prstClr val="black"/>
                </a:solidFill>
                <a:latin typeface="Trebuchet MS"/>
                <a:cs typeface="Trebuchet MS"/>
              </a:rPr>
              <a:t>HTTP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42" dirty="0">
                <a:solidFill>
                  <a:prstClr val="black"/>
                </a:solidFill>
                <a:latin typeface="Trebuchet MS"/>
                <a:cs typeface="Trebuchet MS"/>
              </a:rPr>
              <a:t>status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36" dirty="0">
                <a:solidFill>
                  <a:prstClr val="black"/>
                </a:solidFill>
                <a:latin typeface="Trebuchet MS"/>
                <a:cs typeface="Trebuchet MS"/>
              </a:rPr>
              <a:t>code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42" dirty="0">
                <a:solidFill>
                  <a:prstClr val="black"/>
                </a:solidFill>
                <a:latin typeface="Trebuchet MS"/>
                <a:cs typeface="Trebuchet MS"/>
              </a:rPr>
              <a:t>responses.</a:t>
            </a:r>
            <a:endParaRPr sz="2182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2882" indent="-283266" defTabSz="554218">
              <a:lnSpc>
                <a:spcPct val="115999"/>
              </a:lnSpc>
              <a:spcBef>
                <a:spcPts val="488"/>
              </a:spcBef>
              <a:buFont typeface="Arial"/>
              <a:buChar char="●"/>
              <a:tabLst>
                <a:tab pos="283266" algn="l"/>
              </a:tabLst>
            </a:pPr>
            <a:r>
              <a:rPr sz="2182" spc="18" dirty="0">
                <a:solidFill>
                  <a:prstClr val="black"/>
                </a:solidFill>
                <a:latin typeface="Trebuchet MS"/>
                <a:cs typeface="Trebuchet MS"/>
              </a:rPr>
              <a:t>Triggers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5" dirty="0">
                <a:solidFill>
                  <a:prstClr val="black"/>
                </a:solidFill>
                <a:latin typeface="Trebuchet MS"/>
                <a:cs typeface="Trebuchet MS"/>
              </a:rPr>
              <a:t>grouped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" dirty="0">
                <a:solidFill>
                  <a:prstClr val="black"/>
                </a:solidFill>
                <a:latin typeface="Trebuchet MS"/>
                <a:cs typeface="Trebuchet MS"/>
              </a:rPr>
              <a:t>count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24" dirty="0">
                <a:solidFill>
                  <a:prstClr val="black"/>
                </a:solidFill>
                <a:latin typeface="Trebuchet MS"/>
                <a:cs typeface="Trebuchet MS"/>
              </a:rPr>
              <a:t>over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24" dirty="0">
                <a:solidFill>
                  <a:prstClr val="black"/>
                </a:solidFill>
                <a:latin typeface="Trebuchet MS"/>
                <a:cs typeface="Trebuchet MS"/>
              </a:rPr>
              <a:t>top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1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69" dirty="0">
                <a:solidFill>
                  <a:prstClr val="black"/>
                </a:solidFill>
                <a:latin typeface="Trebuchet MS"/>
                <a:cs typeface="Trebuchet MS"/>
              </a:rPr>
              <a:t>http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42" dirty="0">
                <a:solidFill>
                  <a:prstClr val="black"/>
                </a:solidFill>
                <a:latin typeface="Trebuchet MS"/>
                <a:cs typeface="Trebuchet MS"/>
              </a:rPr>
              <a:t>status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52" dirty="0">
                <a:solidFill>
                  <a:prstClr val="black"/>
                </a:solidFill>
                <a:latin typeface="Trebuchet MS"/>
                <a:cs typeface="Trebuchet MS"/>
              </a:rPr>
              <a:t>response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79" dirty="0">
                <a:solidFill>
                  <a:prstClr val="black"/>
                </a:solidFill>
                <a:latin typeface="Trebuchet MS"/>
                <a:cs typeface="Trebuchet MS"/>
              </a:rPr>
              <a:t>codes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30" dirty="0">
                <a:solidFill>
                  <a:prstClr val="black"/>
                </a:solidFill>
                <a:latin typeface="Trebuchet MS"/>
                <a:cs typeface="Trebuchet MS"/>
              </a:rPr>
              <a:t>exceeds </a:t>
            </a:r>
            <a:r>
              <a:rPr sz="2182" spc="-6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88" dirty="0">
                <a:solidFill>
                  <a:prstClr val="black"/>
                </a:solidFill>
                <a:latin typeface="Trebuchet MS"/>
                <a:cs typeface="Trebuchet MS"/>
              </a:rPr>
              <a:t>400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6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" dirty="0">
                <a:solidFill>
                  <a:prstClr val="black"/>
                </a:solidFill>
                <a:latin typeface="Trebuchet MS"/>
                <a:cs typeface="Trebuchet MS"/>
              </a:rPr>
              <a:t>last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1" dirty="0">
                <a:solidFill>
                  <a:prstClr val="black"/>
                </a:solidFill>
                <a:latin typeface="Trebuchet MS"/>
                <a:cs typeface="Trebuchet MS"/>
              </a:rPr>
              <a:t>5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minutes.</a:t>
            </a:r>
            <a:endParaRPr sz="2182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spcBef>
                <a:spcPts val="906"/>
              </a:spcBef>
            </a:pPr>
            <a:r>
              <a:rPr sz="2182" spc="9" dirty="0">
                <a:solidFill>
                  <a:prstClr val="black"/>
                </a:solidFill>
                <a:latin typeface="Arial"/>
                <a:cs typeface="Arial"/>
              </a:rPr>
              <a:t>●</a:t>
            </a:r>
            <a:endParaRPr sz="218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4666" y="2407434"/>
            <a:ext cx="10630975" cy="33754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33</a:t>
            </a:fld>
            <a:endParaRPr spc="6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2463" y="328195"/>
            <a:ext cx="3201170" cy="391776"/>
          </a:xfrm>
          <a:custGeom>
            <a:avLst/>
            <a:gdLst/>
            <a:ahLst/>
            <a:cxnLst/>
            <a:rect l="l" t="t" r="r" b="b"/>
            <a:pathLst>
              <a:path w="5281930" h="646430">
                <a:moveTo>
                  <a:pt x="191888" y="509371"/>
                </a:moveTo>
                <a:lnTo>
                  <a:pt x="138300" y="502618"/>
                </a:lnTo>
                <a:lnTo>
                  <a:pt x="91463" y="482361"/>
                </a:lnTo>
                <a:lnTo>
                  <a:pt x="53067" y="449674"/>
                </a:lnTo>
                <a:lnTo>
                  <a:pt x="24553" y="405630"/>
                </a:lnTo>
                <a:lnTo>
                  <a:pt x="6629" y="351888"/>
                </a:lnTo>
                <a:lnTo>
                  <a:pt x="0" y="290104"/>
                </a:lnTo>
                <a:lnTo>
                  <a:pt x="0" y="245539"/>
                </a:lnTo>
                <a:lnTo>
                  <a:pt x="5954" y="182159"/>
                </a:lnTo>
                <a:lnTo>
                  <a:pt x="23817" y="126820"/>
                </a:lnTo>
                <a:lnTo>
                  <a:pt x="52944" y="81273"/>
                </a:lnTo>
                <a:lnTo>
                  <a:pt x="92445" y="47511"/>
                </a:lnTo>
                <a:lnTo>
                  <a:pt x="140632" y="26610"/>
                </a:lnTo>
                <a:lnTo>
                  <a:pt x="195817" y="19643"/>
                </a:lnTo>
                <a:lnTo>
                  <a:pt x="233308" y="22328"/>
                </a:lnTo>
                <a:lnTo>
                  <a:pt x="296780" y="43813"/>
                </a:lnTo>
                <a:lnTo>
                  <a:pt x="344307" y="86245"/>
                </a:lnTo>
                <a:lnTo>
                  <a:pt x="344632" y="86798"/>
                </a:lnTo>
                <a:lnTo>
                  <a:pt x="195817" y="86798"/>
                </a:lnTo>
                <a:lnTo>
                  <a:pt x="170373" y="89268"/>
                </a:lnTo>
                <a:lnTo>
                  <a:pt x="128877" y="109034"/>
                </a:lnTo>
                <a:lnTo>
                  <a:pt x="100103" y="148336"/>
                </a:lnTo>
                <a:lnTo>
                  <a:pt x="85248" y="206160"/>
                </a:lnTo>
                <a:lnTo>
                  <a:pt x="83115" y="241978"/>
                </a:lnTo>
                <a:lnTo>
                  <a:pt x="83115" y="284211"/>
                </a:lnTo>
                <a:lnTo>
                  <a:pt x="90020" y="352287"/>
                </a:lnTo>
                <a:lnTo>
                  <a:pt x="110738" y="402070"/>
                </a:lnTo>
                <a:lnTo>
                  <a:pt x="144898" y="432455"/>
                </a:lnTo>
                <a:lnTo>
                  <a:pt x="191888" y="442584"/>
                </a:lnTo>
                <a:lnTo>
                  <a:pt x="344696" y="442584"/>
                </a:lnTo>
                <a:lnTo>
                  <a:pt x="344330" y="443190"/>
                </a:lnTo>
                <a:lnTo>
                  <a:pt x="322393" y="466647"/>
                </a:lnTo>
                <a:lnTo>
                  <a:pt x="295867" y="485339"/>
                </a:lnTo>
                <a:lnTo>
                  <a:pt x="265274" y="498690"/>
                </a:lnTo>
                <a:lnTo>
                  <a:pt x="230615" y="506700"/>
                </a:lnTo>
                <a:lnTo>
                  <a:pt x="191888" y="509371"/>
                </a:lnTo>
                <a:close/>
              </a:path>
              <a:path w="5281930" h="646430">
                <a:moveTo>
                  <a:pt x="378744" y="183663"/>
                </a:moveTo>
                <a:lnTo>
                  <a:pt x="296243" y="183663"/>
                </a:lnTo>
                <a:lnTo>
                  <a:pt x="292161" y="159792"/>
                </a:lnTo>
                <a:lnTo>
                  <a:pt x="285807" y="139496"/>
                </a:lnTo>
                <a:lnTo>
                  <a:pt x="252859" y="99642"/>
                </a:lnTo>
                <a:lnTo>
                  <a:pt x="195817" y="86798"/>
                </a:lnTo>
                <a:lnTo>
                  <a:pt x="344632" y="86798"/>
                </a:lnTo>
                <a:lnTo>
                  <a:pt x="360819" y="114298"/>
                </a:lnTo>
                <a:lnTo>
                  <a:pt x="372298" y="146771"/>
                </a:lnTo>
                <a:lnTo>
                  <a:pt x="378744" y="183663"/>
                </a:lnTo>
                <a:close/>
              </a:path>
              <a:path w="5281930" h="646430">
                <a:moveTo>
                  <a:pt x="344696" y="442584"/>
                </a:moveTo>
                <a:lnTo>
                  <a:pt x="191888" y="442584"/>
                </a:lnTo>
                <a:lnTo>
                  <a:pt x="214747" y="441218"/>
                </a:lnTo>
                <a:lnTo>
                  <a:pt x="234582" y="437121"/>
                </a:lnTo>
                <a:lnTo>
                  <a:pt x="276331" y="407925"/>
                </a:lnTo>
                <a:lnTo>
                  <a:pt x="291861" y="371401"/>
                </a:lnTo>
                <a:lnTo>
                  <a:pt x="296243" y="347683"/>
                </a:lnTo>
                <a:lnTo>
                  <a:pt x="378744" y="347683"/>
                </a:lnTo>
                <a:lnTo>
                  <a:pt x="372506" y="383708"/>
                </a:lnTo>
                <a:lnTo>
                  <a:pt x="361034" y="415544"/>
                </a:lnTo>
                <a:lnTo>
                  <a:pt x="344696" y="442584"/>
                </a:lnTo>
                <a:close/>
              </a:path>
              <a:path w="5281930" h="646430">
                <a:moveTo>
                  <a:pt x="535535" y="502864"/>
                </a:moveTo>
                <a:lnTo>
                  <a:pt x="452788" y="502864"/>
                </a:lnTo>
                <a:lnTo>
                  <a:pt x="452788" y="26272"/>
                </a:lnTo>
                <a:lnTo>
                  <a:pt x="635101" y="26272"/>
                </a:lnTo>
                <a:lnTo>
                  <a:pt x="672999" y="28873"/>
                </a:lnTo>
                <a:lnTo>
                  <a:pt x="736409" y="49683"/>
                </a:lnTo>
                <a:lnTo>
                  <a:pt x="782494" y="90320"/>
                </a:lnTo>
                <a:lnTo>
                  <a:pt x="784054" y="93059"/>
                </a:lnTo>
                <a:lnTo>
                  <a:pt x="535535" y="93059"/>
                </a:lnTo>
                <a:lnTo>
                  <a:pt x="535535" y="259289"/>
                </a:lnTo>
                <a:lnTo>
                  <a:pt x="786510" y="259289"/>
                </a:lnTo>
                <a:lnTo>
                  <a:pt x="783046" y="265381"/>
                </a:lnTo>
                <a:lnTo>
                  <a:pt x="737637" y="303816"/>
                </a:lnTo>
                <a:lnTo>
                  <a:pt x="673244" y="323275"/>
                </a:lnTo>
                <a:lnTo>
                  <a:pt x="634119" y="325707"/>
                </a:lnTo>
                <a:lnTo>
                  <a:pt x="535535" y="325707"/>
                </a:lnTo>
                <a:lnTo>
                  <a:pt x="535535" y="502864"/>
                </a:lnTo>
                <a:close/>
              </a:path>
              <a:path w="5281930" h="646430">
                <a:moveTo>
                  <a:pt x="786510" y="259289"/>
                </a:moveTo>
                <a:lnTo>
                  <a:pt x="635101" y="259289"/>
                </a:lnTo>
                <a:lnTo>
                  <a:pt x="655888" y="257992"/>
                </a:lnTo>
                <a:lnTo>
                  <a:pt x="674050" y="254102"/>
                </a:lnTo>
                <a:lnTo>
                  <a:pt x="712707" y="226954"/>
                </a:lnTo>
                <a:lnTo>
                  <a:pt x="725828" y="178384"/>
                </a:lnTo>
                <a:lnTo>
                  <a:pt x="724355" y="160076"/>
                </a:lnTo>
                <a:lnTo>
                  <a:pt x="702256" y="116753"/>
                </a:lnTo>
                <a:lnTo>
                  <a:pt x="656954" y="94770"/>
                </a:lnTo>
                <a:lnTo>
                  <a:pt x="637434" y="93059"/>
                </a:lnTo>
                <a:lnTo>
                  <a:pt x="784054" y="93059"/>
                </a:lnTo>
                <a:lnTo>
                  <a:pt x="797188" y="116109"/>
                </a:lnTo>
                <a:lnTo>
                  <a:pt x="806004" y="145259"/>
                </a:lnTo>
                <a:lnTo>
                  <a:pt x="808943" y="177770"/>
                </a:lnTo>
                <a:lnTo>
                  <a:pt x="806065" y="210872"/>
                </a:lnTo>
                <a:lnTo>
                  <a:pt x="797433" y="240075"/>
                </a:lnTo>
                <a:lnTo>
                  <a:pt x="786510" y="259289"/>
                </a:lnTo>
                <a:close/>
              </a:path>
              <a:path w="5281930" h="646430">
                <a:moveTo>
                  <a:pt x="1051837" y="509371"/>
                </a:moveTo>
                <a:lnTo>
                  <a:pt x="1013003" y="506639"/>
                </a:lnTo>
                <a:lnTo>
                  <a:pt x="947997" y="484786"/>
                </a:lnTo>
                <a:lnTo>
                  <a:pt x="900769" y="441694"/>
                </a:lnTo>
                <a:lnTo>
                  <a:pt x="876706" y="381046"/>
                </a:lnTo>
                <a:lnTo>
                  <a:pt x="873698" y="26272"/>
                </a:lnTo>
                <a:lnTo>
                  <a:pt x="956199" y="26272"/>
                </a:lnTo>
                <a:lnTo>
                  <a:pt x="956199" y="345105"/>
                </a:lnTo>
                <a:lnTo>
                  <a:pt x="957711" y="367579"/>
                </a:lnTo>
                <a:lnTo>
                  <a:pt x="969804" y="404103"/>
                </a:lnTo>
                <a:lnTo>
                  <a:pt x="1010402" y="437029"/>
                </a:lnTo>
                <a:lnTo>
                  <a:pt x="1051837" y="443321"/>
                </a:lnTo>
                <a:lnTo>
                  <a:pt x="1200383" y="443321"/>
                </a:lnTo>
                <a:lnTo>
                  <a:pt x="1181236" y="465051"/>
                </a:lnTo>
                <a:lnTo>
                  <a:pt x="1154963" y="484441"/>
                </a:lnTo>
                <a:lnTo>
                  <a:pt x="1124639" y="498291"/>
                </a:lnTo>
                <a:lnTo>
                  <a:pt x="1090264" y="506601"/>
                </a:lnTo>
                <a:lnTo>
                  <a:pt x="1051837" y="509371"/>
                </a:lnTo>
                <a:close/>
              </a:path>
              <a:path w="5281930" h="646430">
                <a:moveTo>
                  <a:pt x="1200383" y="443321"/>
                </a:moveTo>
                <a:lnTo>
                  <a:pt x="1051837" y="443321"/>
                </a:lnTo>
                <a:lnTo>
                  <a:pt x="1093678" y="437013"/>
                </a:lnTo>
                <a:lnTo>
                  <a:pt x="1123565" y="418091"/>
                </a:lnTo>
                <a:lnTo>
                  <a:pt x="1141497" y="386555"/>
                </a:lnTo>
                <a:lnTo>
                  <a:pt x="1147474" y="342404"/>
                </a:lnTo>
                <a:lnTo>
                  <a:pt x="1147474" y="26272"/>
                </a:lnTo>
                <a:lnTo>
                  <a:pt x="1229853" y="26272"/>
                </a:lnTo>
                <a:lnTo>
                  <a:pt x="1229822" y="345105"/>
                </a:lnTo>
                <a:lnTo>
                  <a:pt x="1226814" y="380754"/>
                </a:lnTo>
                <a:lnTo>
                  <a:pt x="1217699" y="412812"/>
                </a:lnTo>
                <a:lnTo>
                  <a:pt x="1202506" y="440911"/>
                </a:lnTo>
                <a:lnTo>
                  <a:pt x="1200383" y="443321"/>
                </a:lnTo>
                <a:close/>
              </a:path>
              <a:path w="5281930" h="646430">
                <a:moveTo>
                  <a:pt x="1528760" y="502864"/>
                </a:moveTo>
                <a:lnTo>
                  <a:pt x="1442699" y="502864"/>
                </a:lnTo>
                <a:lnTo>
                  <a:pt x="1622802" y="26272"/>
                </a:lnTo>
                <a:lnTo>
                  <a:pt x="1697077" y="26272"/>
                </a:lnTo>
                <a:lnTo>
                  <a:pt x="1735358" y="127434"/>
                </a:lnTo>
                <a:lnTo>
                  <a:pt x="1659755" y="127434"/>
                </a:lnTo>
                <a:lnTo>
                  <a:pt x="1590636" y="325093"/>
                </a:lnTo>
                <a:lnTo>
                  <a:pt x="1810155" y="325093"/>
                </a:lnTo>
                <a:lnTo>
                  <a:pt x="1835428" y="391880"/>
                </a:lnTo>
                <a:lnTo>
                  <a:pt x="1567433" y="391880"/>
                </a:lnTo>
                <a:lnTo>
                  <a:pt x="1528760" y="502864"/>
                </a:lnTo>
                <a:close/>
              </a:path>
              <a:path w="5281930" h="646430">
                <a:moveTo>
                  <a:pt x="1810155" y="325093"/>
                </a:moveTo>
                <a:lnTo>
                  <a:pt x="1728875" y="325093"/>
                </a:lnTo>
                <a:lnTo>
                  <a:pt x="1659755" y="127434"/>
                </a:lnTo>
                <a:lnTo>
                  <a:pt x="1735358" y="127434"/>
                </a:lnTo>
                <a:lnTo>
                  <a:pt x="1810155" y="325093"/>
                </a:lnTo>
                <a:close/>
              </a:path>
              <a:path w="5281930" h="646430">
                <a:moveTo>
                  <a:pt x="1877426" y="502864"/>
                </a:moveTo>
                <a:lnTo>
                  <a:pt x="1790996" y="502864"/>
                </a:lnTo>
                <a:lnTo>
                  <a:pt x="1752078" y="391880"/>
                </a:lnTo>
                <a:lnTo>
                  <a:pt x="1835428" y="391880"/>
                </a:lnTo>
                <a:lnTo>
                  <a:pt x="1877426" y="502864"/>
                </a:lnTo>
                <a:close/>
              </a:path>
              <a:path w="5281930" h="646430">
                <a:moveTo>
                  <a:pt x="2070229" y="509371"/>
                </a:moveTo>
                <a:lnTo>
                  <a:pt x="2003626" y="497339"/>
                </a:lnTo>
                <a:lnTo>
                  <a:pt x="1952370" y="461245"/>
                </a:lnTo>
                <a:lnTo>
                  <a:pt x="1919775" y="403973"/>
                </a:lnTo>
                <a:lnTo>
                  <a:pt x="1909126" y="331600"/>
                </a:lnTo>
                <a:lnTo>
                  <a:pt x="1909004" y="318832"/>
                </a:lnTo>
                <a:lnTo>
                  <a:pt x="1911610" y="281756"/>
                </a:lnTo>
                <a:lnTo>
                  <a:pt x="1933218" y="217056"/>
                </a:lnTo>
                <a:lnTo>
                  <a:pt x="1975696" y="169514"/>
                </a:lnTo>
                <a:lnTo>
                  <a:pt x="2034626" y="145205"/>
                </a:lnTo>
                <a:lnTo>
                  <a:pt x="2069983" y="142167"/>
                </a:lnTo>
                <a:lnTo>
                  <a:pt x="2100077" y="144469"/>
                </a:lnTo>
                <a:lnTo>
                  <a:pt x="2151518" y="162884"/>
                </a:lnTo>
                <a:lnTo>
                  <a:pt x="2190390" y="198802"/>
                </a:lnTo>
                <a:lnTo>
                  <a:pt x="2194382" y="205884"/>
                </a:lnTo>
                <a:lnTo>
                  <a:pt x="2069247" y="205884"/>
                </a:lnTo>
                <a:lnTo>
                  <a:pt x="2051069" y="207634"/>
                </a:lnTo>
                <a:lnTo>
                  <a:pt x="2009703" y="233876"/>
                </a:lnTo>
                <a:lnTo>
                  <a:pt x="1993897" y="269111"/>
                </a:lnTo>
                <a:lnTo>
                  <a:pt x="1988464" y="318832"/>
                </a:lnTo>
                <a:lnTo>
                  <a:pt x="1988464" y="331600"/>
                </a:lnTo>
                <a:lnTo>
                  <a:pt x="1993651" y="381967"/>
                </a:lnTo>
                <a:lnTo>
                  <a:pt x="2009212" y="417662"/>
                </a:lnTo>
                <a:lnTo>
                  <a:pt x="2050762" y="444134"/>
                </a:lnTo>
                <a:lnTo>
                  <a:pt x="2069247" y="445899"/>
                </a:lnTo>
                <a:lnTo>
                  <a:pt x="2194845" y="445899"/>
                </a:lnTo>
                <a:lnTo>
                  <a:pt x="2193981" y="447372"/>
                </a:lnTo>
                <a:lnTo>
                  <a:pt x="2157265" y="483581"/>
                </a:lnTo>
                <a:lnTo>
                  <a:pt x="2107213" y="505197"/>
                </a:lnTo>
                <a:lnTo>
                  <a:pt x="2089051" y="508327"/>
                </a:lnTo>
                <a:lnTo>
                  <a:pt x="2070229" y="509371"/>
                </a:lnTo>
                <a:close/>
              </a:path>
              <a:path w="5281930" h="646430">
                <a:moveTo>
                  <a:pt x="2214606" y="275617"/>
                </a:moveTo>
                <a:lnTo>
                  <a:pt x="2139716" y="275617"/>
                </a:lnTo>
                <a:lnTo>
                  <a:pt x="2137906" y="261069"/>
                </a:lnTo>
                <a:lnTo>
                  <a:pt x="2133823" y="247871"/>
                </a:lnTo>
                <a:lnTo>
                  <a:pt x="2108472" y="216933"/>
                </a:lnTo>
                <a:lnTo>
                  <a:pt x="2069247" y="205884"/>
                </a:lnTo>
                <a:lnTo>
                  <a:pt x="2194382" y="205884"/>
                </a:lnTo>
                <a:lnTo>
                  <a:pt x="2203188" y="221507"/>
                </a:lnTo>
                <a:lnTo>
                  <a:pt x="2211260" y="247112"/>
                </a:lnTo>
                <a:lnTo>
                  <a:pt x="2214606" y="275617"/>
                </a:lnTo>
                <a:close/>
              </a:path>
              <a:path w="5281930" h="646430">
                <a:moveTo>
                  <a:pt x="2194845" y="445899"/>
                </a:moveTo>
                <a:lnTo>
                  <a:pt x="2069247" y="445899"/>
                </a:lnTo>
                <a:lnTo>
                  <a:pt x="2083526" y="444817"/>
                </a:lnTo>
                <a:lnTo>
                  <a:pt x="2096532" y="441571"/>
                </a:lnTo>
                <a:lnTo>
                  <a:pt x="2133793" y="409129"/>
                </a:lnTo>
                <a:lnTo>
                  <a:pt x="2139716" y="385619"/>
                </a:lnTo>
                <a:lnTo>
                  <a:pt x="2214606" y="385619"/>
                </a:lnTo>
                <a:lnTo>
                  <a:pt x="2212856" y="401909"/>
                </a:lnTo>
                <a:lnTo>
                  <a:pt x="2208823" y="417662"/>
                </a:lnTo>
                <a:lnTo>
                  <a:pt x="2202544" y="432785"/>
                </a:lnTo>
                <a:lnTo>
                  <a:pt x="2194845" y="445899"/>
                </a:lnTo>
                <a:close/>
              </a:path>
              <a:path w="5281930" h="646430">
                <a:moveTo>
                  <a:pt x="2374390" y="148673"/>
                </a:moveTo>
                <a:lnTo>
                  <a:pt x="2294835" y="148673"/>
                </a:lnTo>
                <a:lnTo>
                  <a:pt x="2294835" y="62612"/>
                </a:lnTo>
                <a:lnTo>
                  <a:pt x="2374390" y="62612"/>
                </a:lnTo>
                <a:lnTo>
                  <a:pt x="2374390" y="148673"/>
                </a:lnTo>
                <a:close/>
              </a:path>
              <a:path w="5281930" h="646430">
                <a:moveTo>
                  <a:pt x="2436879" y="207603"/>
                </a:moveTo>
                <a:lnTo>
                  <a:pt x="2236519" y="207603"/>
                </a:lnTo>
                <a:lnTo>
                  <a:pt x="2236519" y="148673"/>
                </a:lnTo>
                <a:lnTo>
                  <a:pt x="2436879" y="148673"/>
                </a:lnTo>
                <a:lnTo>
                  <a:pt x="2436879" y="207603"/>
                </a:lnTo>
                <a:close/>
              </a:path>
              <a:path w="5281930" h="646430">
                <a:moveTo>
                  <a:pt x="2386544" y="509371"/>
                </a:moveTo>
                <a:lnTo>
                  <a:pt x="2346421" y="503048"/>
                </a:lnTo>
                <a:lnTo>
                  <a:pt x="2317762" y="484080"/>
                </a:lnTo>
                <a:lnTo>
                  <a:pt x="2300567" y="452467"/>
                </a:lnTo>
                <a:lnTo>
                  <a:pt x="2294835" y="408208"/>
                </a:lnTo>
                <a:lnTo>
                  <a:pt x="2294835" y="207603"/>
                </a:lnTo>
                <a:lnTo>
                  <a:pt x="2374390" y="207603"/>
                </a:lnTo>
                <a:lnTo>
                  <a:pt x="2374390" y="405262"/>
                </a:lnTo>
                <a:lnTo>
                  <a:pt x="2374888" y="414738"/>
                </a:lnTo>
                <a:lnTo>
                  <a:pt x="2401568" y="443006"/>
                </a:lnTo>
                <a:lnTo>
                  <a:pt x="2411098" y="443566"/>
                </a:lnTo>
                <a:lnTo>
                  <a:pt x="2438844" y="443566"/>
                </a:lnTo>
                <a:lnTo>
                  <a:pt x="2438844" y="501882"/>
                </a:lnTo>
                <a:lnTo>
                  <a:pt x="2425400" y="505158"/>
                </a:lnTo>
                <a:lnTo>
                  <a:pt x="2412203" y="507498"/>
                </a:lnTo>
                <a:lnTo>
                  <a:pt x="2399250" y="508903"/>
                </a:lnTo>
                <a:lnTo>
                  <a:pt x="2386544" y="509371"/>
                </a:lnTo>
                <a:close/>
              </a:path>
              <a:path w="5281930" h="646430">
                <a:moveTo>
                  <a:pt x="2438844" y="443566"/>
                </a:moveTo>
                <a:lnTo>
                  <a:pt x="2411098" y="443566"/>
                </a:lnTo>
                <a:lnTo>
                  <a:pt x="2417988" y="443367"/>
                </a:lnTo>
                <a:lnTo>
                  <a:pt x="2424909" y="442768"/>
                </a:lnTo>
                <a:lnTo>
                  <a:pt x="2431861" y="441771"/>
                </a:lnTo>
                <a:lnTo>
                  <a:pt x="2438844" y="440374"/>
                </a:lnTo>
                <a:lnTo>
                  <a:pt x="2438844" y="443566"/>
                </a:lnTo>
                <a:close/>
              </a:path>
              <a:path w="5281930" h="646430">
                <a:moveTo>
                  <a:pt x="2582225" y="502864"/>
                </a:moveTo>
                <a:lnTo>
                  <a:pt x="2502670" y="502864"/>
                </a:lnTo>
                <a:lnTo>
                  <a:pt x="2502670" y="148673"/>
                </a:lnTo>
                <a:lnTo>
                  <a:pt x="2582225" y="148673"/>
                </a:lnTo>
                <a:lnTo>
                  <a:pt x="2582225" y="502864"/>
                </a:lnTo>
                <a:close/>
              </a:path>
              <a:path w="5281930" h="646430">
                <a:moveTo>
                  <a:pt x="2542693" y="98583"/>
                </a:moveTo>
                <a:lnTo>
                  <a:pt x="2504320" y="80291"/>
                </a:lnTo>
                <a:lnTo>
                  <a:pt x="2497760" y="56719"/>
                </a:lnTo>
                <a:lnTo>
                  <a:pt x="2498489" y="47910"/>
                </a:lnTo>
                <a:lnTo>
                  <a:pt x="2523572" y="17157"/>
                </a:lnTo>
                <a:lnTo>
                  <a:pt x="2542693" y="14118"/>
                </a:lnTo>
                <a:lnTo>
                  <a:pt x="2552883" y="14878"/>
                </a:lnTo>
                <a:lnTo>
                  <a:pt x="2584926" y="39900"/>
                </a:lnTo>
                <a:lnTo>
                  <a:pt x="2587873" y="56719"/>
                </a:lnTo>
                <a:lnTo>
                  <a:pt x="2587136" y="65313"/>
                </a:lnTo>
                <a:lnTo>
                  <a:pt x="2561845" y="95606"/>
                </a:lnTo>
                <a:lnTo>
                  <a:pt x="2542693" y="98583"/>
                </a:lnTo>
                <a:close/>
              </a:path>
              <a:path w="5281930" h="646430">
                <a:moveTo>
                  <a:pt x="2828081" y="502864"/>
                </a:moveTo>
                <a:lnTo>
                  <a:pt x="2759085" y="502864"/>
                </a:lnTo>
                <a:lnTo>
                  <a:pt x="2635333" y="148673"/>
                </a:lnTo>
                <a:lnTo>
                  <a:pt x="2717834" y="148673"/>
                </a:lnTo>
                <a:lnTo>
                  <a:pt x="2793706" y="402070"/>
                </a:lnTo>
                <a:lnTo>
                  <a:pt x="2863019" y="402070"/>
                </a:lnTo>
                <a:lnTo>
                  <a:pt x="2828081" y="502864"/>
                </a:lnTo>
                <a:close/>
              </a:path>
              <a:path w="5281930" h="646430">
                <a:moveTo>
                  <a:pt x="2863019" y="402070"/>
                </a:moveTo>
                <a:lnTo>
                  <a:pt x="2793706" y="402070"/>
                </a:lnTo>
                <a:lnTo>
                  <a:pt x="2868718" y="148673"/>
                </a:lnTo>
                <a:lnTo>
                  <a:pt x="2950851" y="148673"/>
                </a:lnTo>
                <a:lnTo>
                  <a:pt x="2863019" y="402070"/>
                </a:lnTo>
                <a:close/>
              </a:path>
              <a:path w="5281930" h="646430">
                <a:moveTo>
                  <a:pt x="3085059" y="502864"/>
                </a:moveTo>
                <a:lnTo>
                  <a:pt x="3005504" y="502864"/>
                </a:lnTo>
                <a:lnTo>
                  <a:pt x="3005504" y="148673"/>
                </a:lnTo>
                <a:lnTo>
                  <a:pt x="3085059" y="148673"/>
                </a:lnTo>
                <a:lnTo>
                  <a:pt x="3085059" y="502864"/>
                </a:lnTo>
                <a:close/>
              </a:path>
              <a:path w="5281930" h="646430">
                <a:moveTo>
                  <a:pt x="3045527" y="98583"/>
                </a:moveTo>
                <a:lnTo>
                  <a:pt x="3007154" y="80291"/>
                </a:lnTo>
                <a:lnTo>
                  <a:pt x="3000593" y="56719"/>
                </a:lnTo>
                <a:lnTo>
                  <a:pt x="3001322" y="47910"/>
                </a:lnTo>
                <a:lnTo>
                  <a:pt x="3026405" y="17157"/>
                </a:lnTo>
                <a:lnTo>
                  <a:pt x="3045527" y="14118"/>
                </a:lnTo>
                <a:lnTo>
                  <a:pt x="3055717" y="14878"/>
                </a:lnTo>
                <a:lnTo>
                  <a:pt x="3087760" y="39900"/>
                </a:lnTo>
                <a:lnTo>
                  <a:pt x="3090706" y="56719"/>
                </a:lnTo>
                <a:lnTo>
                  <a:pt x="3089970" y="65313"/>
                </a:lnTo>
                <a:lnTo>
                  <a:pt x="3064679" y="95606"/>
                </a:lnTo>
                <a:lnTo>
                  <a:pt x="3045527" y="98583"/>
                </a:lnTo>
                <a:close/>
              </a:path>
              <a:path w="5281930" h="646430">
                <a:moveTo>
                  <a:pt x="3271372" y="148673"/>
                </a:moveTo>
                <a:lnTo>
                  <a:pt x="3191817" y="148673"/>
                </a:lnTo>
                <a:lnTo>
                  <a:pt x="3191817" y="62612"/>
                </a:lnTo>
                <a:lnTo>
                  <a:pt x="3271372" y="62612"/>
                </a:lnTo>
                <a:lnTo>
                  <a:pt x="3271372" y="148673"/>
                </a:lnTo>
                <a:close/>
              </a:path>
              <a:path w="5281930" h="646430">
                <a:moveTo>
                  <a:pt x="3333862" y="207603"/>
                </a:moveTo>
                <a:lnTo>
                  <a:pt x="3133502" y="207603"/>
                </a:lnTo>
                <a:lnTo>
                  <a:pt x="3133502" y="148673"/>
                </a:lnTo>
                <a:lnTo>
                  <a:pt x="3333862" y="148673"/>
                </a:lnTo>
                <a:lnTo>
                  <a:pt x="3333862" y="207603"/>
                </a:lnTo>
                <a:close/>
              </a:path>
              <a:path w="5281930" h="646430">
                <a:moveTo>
                  <a:pt x="3283526" y="509371"/>
                </a:moveTo>
                <a:lnTo>
                  <a:pt x="3243403" y="503048"/>
                </a:lnTo>
                <a:lnTo>
                  <a:pt x="3214744" y="484080"/>
                </a:lnTo>
                <a:lnTo>
                  <a:pt x="3197549" y="452467"/>
                </a:lnTo>
                <a:lnTo>
                  <a:pt x="3191817" y="408208"/>
                </a:lnTo>
                <a:lnTo>
                  <a:pt x="3191817" y="207603"/>
                </a:lnTo>
                <a:lnTo>
                  <a:pt x="3271372" y="207603"/>
                </a:lnTo>
                <a:lnTo>
                  <a:pt x="3271372" y="405262"/>
                </a:lnTo>
                <a:lnTo>
                  <a:pt x="3271871" y="414738"/>
                </a:lnTo>
                <a:lnTo>
                  <a:pt x="3298550" y="443006"/>
                </a:lnTo>
                <a:lnTo>
                  <a:pt x="3308080" y="443566"/>
                </a:lnTo>
                <a:lnTo>
                  <a:pt x="3335826" y="443566"/>
                </a:lnTo>
                <a:lnTo>
                  <a:pt x="3335826" y="501882"/>
                </a:lnTo>
                <a:lnTo>
                  <a:pt x="3322383" y="505158"/>
                </a:lnTo>
                <a:lnTo>
                  <a:pt x="3309185" y="507498"/>
                </a:lnTo>
                <a:lnTo>
                  <a:pt x="3296233" y="508903"/>
                </a:lnTo>
                <a:lnTo>
                  <a:pt x="3283526" y="509371"/>
                </a:lnTo>
                <a:close/>
              </a:path>
              <a:path w="5281930" h="646430">
                <a:moveTo>
                  <a:pt x="3335826" y="443566"/>
                </a:moveTo>
                <a:lnTo>
                  <a:pt x="3308080" y="443566"/>
                </a:lnTo>
                <a:lnTo>
                  <a:pt x="3314970" y="443367"/>
                </a:lnTo>
                <a:lnTo>
                  <a:pt x="3321892" y="442768"/>
                </a:lnTo>
                <a:lnTo>
                  <a:pt x="3328843" y="441771"/>
                </a:lnTo>
                <a:lnTo>
                  <a:pt x="3335826" y="440374"/>
                </a:lnTo>
                <a:lnTo>
                  <a:pt x="3335826" y="443566"/>
                </a:lnTo>
                <a:close/>
              </a:path>
              <a:path w="5281930" h="646430">
                <a:moveTo>
                  <a:pt x="3523404" y="579472"/>
                </a:moveTo>
                <a:lnTo>
                  <a:pt x="3401371" y="579472"/>
                </a:lnTo>
                <a:lnTo>
                  <a:pt x="3415482" y="578782"/>
                </a:lnTo>
                <a:lnTo>
                  <a:pt x="3427736" y="576710"/>
                </a:lnTo>
                <a:lnTo>
                  <a:pt x="3460301" y="553783"/>
                </a:lnTo>
                <a:lnTo>
                  <a:pt x="3482154" y="501268"/>
                </a:lnTo>
                <a:lnTo>
                  <a:pt x="3357788" y="148673"/>
                </a:lnTo>
                <a:lnTo>
                  <a:pt x="3443604" y="148673"/>
                </a:lnTo>
                <a:lnTo>
                  <a:pt x="3518494" y="388934"/>
                </a:lnTo>
                <a:lnTo>
                  <a:pt x="3592438" y="388934"/>
                </a:lnTo>
                <a:lnTo>
                  <a:pt x="3534577" y="556514"/>
                </a:lnTo>
                <a:lnTo>
                  <a:pt x="3523404" y="579472"/>
                </a:lnTo>
                <a:close/>
              </a:path>
              <a:path w="5281930" h="646430">
                <a:moveTo>
                  <a:pt x="3592438" y="388934"/>
                </a:moveTo>
                <a:lnTo>
                  <a:pt x="3518494" y="388934"/>
                </a:lnTo>
                <a:lnTo>
                  <a:pt x="3590559" y="148673"/>
                </a:lnTo>
                <a:lnTo>
                  <a:pt x="3675393" y="148673"/>
                </a:lnTo>
                <a:lnTo>
                  <a:pt x="3592438" y="388934"/>
                </a:lnTo>
                <a:close/>
              </a:path>
              <a:path w="5281930" h="646430">
                <a:moveTo>
                  <a:pt x="3424575" y="645890"/>
                </a:moveTo>
                <a:lnTo>
                  <a:pt x="3415689" y="645522"/>
                </a:lnTo>
                <a:lnTo>
                  <a:pt x="3406344" y="644417"/>
                </a:lnTo>
                <a:lnTo>
                  <a:pt x="3396537" y="642576"/>
                </a:lnTo>
                <a:lnTo>
                  <a:pt x="3386271" y="639998"/>
                </a:lnTo>
                <a:lnTo>
                  <a:pt x="3386271" y="578490"/>
                </a:lnTo>
                <a:lnTo>
                  <a:pt x="3401371" y="579472"/>
                </a:lnTo>
                <a:lnTo>
                  <a:pt x="3523404" y="579472"/>
                </a:lnTo>
                <a:lnTo>
                  <a:pt x="3515547" y="595616"/>
                </a:lnTo>
                <a:lnTo>
                  <a:pt x="3490870" y="623546"/>
                </a:lnTo>
                <a:lnTo>
                  <a:pt x="3460546" y="640304"/>
                </a:lnTo>
                <a:lnTo>
                  <a:pt x="3424575" y="645890"/>
                </a:lnTo>
                <a:close/>
              </a:path>
              <a:path w="5281930" h="646430">
                <a:moveTo>
                  <a:pt x="3939154" y="502864"/>
                </a:moveTo>
                <a:lnTo>
                  <a:pt x="3853093" y="502864"/>
                </a:lnTo>
                <a:lnTo>
                  <a:pt x="4033196" y="26272"/>
                </a:lnTo>
                <a:lnTo>
                  <a:pt x="4107471" y="26272"/>
                </a:lnTo>
                <a:lnTo>
                  <a:pt x="4145753" y="127434"/>
                </a:lnTo>
                <a:lnTo>
                  <a:pt x="4070150" y="127434"/>
                </a:lnTo>
                <a:lnTo>
                  <a:pt x="4001030" y="325093"/>
                </a:lnTo>
                <a:lnTo>
                  <a:pt x="4220549" y="325093"/>
                </a:lnTo>
                <a:lnTo>
                  <a:pt x="4245822" y="391880"/>
                </a:lnTo>
                <a:lnTo>
                  <a:pt x="3977827" y="391880"/>
                </a:lnTo>
                <a:lnTo>
                  <a:pt x="3939154" y="502864"/>
                </a:lnTo>
                <a:close/>
              </a:path>
              <a:path w="5281930" h="646430">
                <a:moveTo>
                  <a:pt x="4220549" y="325093"/>
                </a:moveTo>
                <a:lnTo>
                  <a:pt x="4139269" y="325093"/>
                </a:lnTo>
                <a:lnTo>
                  <a:pt x="4070150" y="127434"/>
                </a:lnTo>
                <a:lnTo>
                  <a:pt x="4145753" y="127434"/>
                </a:lnTo>
                <a:lnTo>
                  <a:pt x="4220549" y="325093"/>
                </a:lnTo>
                <a:close/>
              </a:path>
              <a:path w="5281930" h="646430">
                <a:moveTo>
                  <a:pt x="4287820" y="502864"/>
                </a:moveTo>
                <a:lnTo>
                  <a:pt x="4201390" y="502864"/>
                </a:lnTo>
                <a:lnTo>
                  <a:pt x="4162472" y="391880"/>
                </a:lnTo>
                <a:lnTo>
                  <a:pt x="4245822" y="391880"/>
                </a:lnTo>
                <a:lnTo>
                  <a:pt x="4287820" y="502864"/>
                </a:lnTo>
                <a:close/>
              </a:path>
              <a:path w="5281930" h="646430">
                <a:moveTo>
                  <a:pt x="4418747" y="502864"/>
                </a:moveTo>
                <a:lnTo>
                  <a:pt x="4339192" y="502864"/>
                </a:lnTo>
                <a:lnTo>
                  <a:pt x="4339192" y="0"/>
                </a:lnTo>
                <a:lnTo>
                  <a:pt x="4418747" y="0"/>
                </a:lnTo>
                <a:lnTo>
                  <a:pt x="4418747" y="502864"/>
                </a:lnTo>
                <a:close/>
              </a:path>
              <a:path w="5281930" h="646430">
                <a:moveTo>
                  <a:pt x="4661411" y="509371"/>
                </a:moveTo>
                <a:lnTo>
                  <a:pt x="4592936" y="497462"/>
                </a:lnTo>
                <a:lnTo>
                  <a:pt x="4538765" y="461736"/>
                </a:lnTo>
                <a:lnTo>
                  <a:pt x="4503499" y="406214"/>
                </a:lnTo>
                <a:lnTo>
                  <a:pt x="4491744" y="334915"/>
                </a:lnTo>
                <a:lnTo>
                  <a:pt x="4491744" y="325093"/>
                </a:lnTo>
                <a:lnTo>
                  <a:pt x="4496870" y="274881"/>
                </a:lnTo>
                <a:lnTo>
                  <a:pt x="4512246" y="230315"/>
                </a:lnTo>
                <a:lnTo>
                  <a:pt x="4536861" y="193208"/>
                </a:lnTo>
                <a:lnTo>
                  <a:pt x="4569702" y="165370"/>
                </a:lnTo>
                <a:lnTo>
                  <a:pt x="4608805" y="147968"/>
                </a:lnTo>
                <a:lnTo>
                  <a:pt x="4652204" y="142167"/>
                </a:lnTo>
                <a:lnTo>
                  <a:pt x="4686303" y="145052"/>
                </a:lnTo>
                <a:lnTo>
                  <a:pt x="4716290" y="153707"/>
                </a:lnTo>
                <a:lnTo>
                  <a:pt x="4742163" y="168133"/>
                </a:lnTo>
                <a:lnTo>
                  <a:pt x="4763924" y="188328"/>
                </a:lnTo>
                <a:lnTo>
                  <a:pt x="4775868" y="205884"/>
                </a:lnTo>
                <a:lnTo>
                  <a:pt x="4651836" y="205884"/>
                </a:lnTo>
                <a:lnTo>
                  <a:pt x="4636290" y="207319"/>
                </a:lnTo>
                <a:lnTo>
                  <a:pt x="4599044" y="228842"/>
                </a:lnTo>
                <a:lnTo>
                  <a:pt x="4576992" y="273361"/>
                </a:lnTo>
                <a:lnTo>
                  <a:pt x="4573263" y="292682"/>
                </a:lnTo>
                <a:lnTo>
                  <a:pt x="4801834" y="292682"/>
                </a:lnTo>
                <a:lnTo>
                  <a:pt x="4803456" y="318832"/>
                </a:lnTo>
                <a:lnTo>
                  <a:pt x="4803456" y="350998"/>
                </a:lnTo>
                <a:lnTo>
                  <a:pt x="4572035" y="350998"/>
                </a:lnTo>
                <a:lnTo>
                  <a:pt x="4575196" y="371769"/>
                </a:lnTo>
                <a:lnTo>
                  <a:pt x="4601254" y="420363"/>
                </a:lnTo>
                <a:lnTo>
                  <a:pt x="4647316" y="444303"/>
                </a:lnTo>
                <a:lnTo>
                  <a:pt x="4665954" y="445899"/>
                </a:lnTo>
                <a:lnTo>
                  <a:pt x="4795377" y="445899"/>
                </a:lnTo>
                <a:lnTo>
                  <a:pt x="4786368" y="457593"/>
                </a:lnTo>
                <a:lnTo>
                  <a:pt x="4741089" y="491937"/>
                </a:lnTo>
                <a:lnTo>
                  <a:pt x="4703429" y="505012"/>
                </a:lnTo>
                <a:lnTo>
                  <a:pt x="4682965" y="508281"/>
                </a:lnTo>
                <a:lnTo>
                  <a:pt x="4661411" y="509371"/>
                </a:lnTo>
                <a:close/>
              </a:path>
              <a:path w="5281930" h="646430">
                <a:moveTo>
                  <a:pt x="4801834" y="292682"/>
                </a:moveTo>
                <a:lnTo>
                  <a:pt x="4724883" y="292682"/>
                </a:lnTo>
                <a:lnTo>
                  <a:pt x="4724883" y="286789"/>
                </a:lnTo>
                <a:lnTo>
                  <a:pt x="4722589" y="268052"/>
                </a:lnTo>
                <a:lnTo>
                  <a:pt x="4703644" y="226387"/>
                </a:lnTo>
                <a:lnTo>
                  <a:pt x="4667504" y="207166"/>
                </a:lnTo>
                <a:lnTo>
                  <a:pt x="4651836" y="205884"/>
                </a:lnTo>
                <a:lnTo>
                  <a:pt x="4775868" y="205884"/>
                </a:lnTo>
                <a:lnTo>
                  <a:pt x="4781219" y="213749"/>
                </a:lnTo>
                <a:lnTo>
                  <a:pt x="4793573" y="243973"/>
                </a:lnTo>
                <a:lnTo>
                  <a:pt x="4800985" y="279001"/>
                </a:lnTo>
                <a:lnTo>
                  <a:pt x="4801834" y="292682"/>
                </a:lnTo>
                <a:close/>
              </a:path>
              <a:path w="5281930" h="646430">
                <a:moveTo>
                  <a:pt x="4795377" y="445899"/>
                </a:moveTo>
                <a:lnTo>
                  <a:pt x="4665954" y="445899"/>
                </a:lnTo>
                <a:lnTo>
                  <a:pt x="4692004" y="443136"/>
                </a:lnTo>
                <a:lnTo>
                  <a:pt x="4715522" y="434850"/>
                </a:lnTo>
                <a:lnTo>
                  <a:pt x="4736508" y="421038"/>
                </a:lnTo>
                <a:lnTo>
                  <a:pt x="4754962" y="401702"/>
                </a:lnTo>
                <a:lnTo>
                  <a:pt x="4797931" y="442584"/>
                </a:lnTo>
                <a:lnTo>
                  <a:pt x="4795377" y="445899"/>
                </a:lnTo>
                <a:close/>
              </a:path>
              <a:path w="5281930" h="646430">
                <a:moveTo>
                  <a:pt x="5050760" y="188205"/>
                </a:moveTo>
                <a:lnTo>
                  <a:pt x="4942859" y="188205"/>
                </a:lnTo>
                <a:lnTo>
                  <a:pt x="4958674" y="168063"/>
                </a:lnTo>
                <a:lnTo>
                  <a:pt x="4977266" y="153676"/>
                </a:lnTo>
                <a:lnTo>
                  <a:pt x="4998635" y="145044"/>
                </a:lnTo>
                <a:lnTo>
                  <a:pt x="5022782" y="142167"/>
                </a:lnTo>
                <a:lnTo>
                  <a:pt x="5030939" y="142451"/>
                </a:lnTo>
                <a:lnTo>
                  <a:pt x="5038343" y="143302"/>
                </a:lnTo>
                <a:lnTo>
                  <a:pt x="5044996" y="144722"/>
                </a:lnTo>
                <a:lnTo>
                  <a:pt x="5050897" y="146709"/>
                </a:lnTo>
                <a:lnTo>
                  <a:pt x="5050760" y="188205"/>
                </a:lnTo>
                <a:close/>
              </a:path>
              <a:path w="5281930" h="646430">
                <a:moveTo>
                  <a:pt x="4944578" y="502864"/>
                </a:moveTo>
                <a:lnTo>
                  <a:pt x="4865023" y="502864"/>
                </a:lnTo>
                <a:lnTo>
                  <a:pt x="4865023" y="148673"/>
                </a:lnTo>
                <a:lnTo>
                  <a:pt x="4940895" y="148673"/>
                </a:lnTo>
                <a:lnTo>
                  <a:pt x="4942859" y="188205"/>
                </a:lnTo>
                <a:lnTo>
                  <a:pt x="5050760" y="188205"/>
                </a:lnTo>
                <a:lnTo>
                  <a:pt x="5050660" y="218652"/>
                </a:lnTo>
                <a:lnTo>
                  <a:pt x="5018240" y="218652"/>
                </a:lnTo>
                <a:lnTo>
                  <a:pt x="4993103" y="221276"/>
                </a:lnTo>
                <a:lnTo>
                  <a:pt x="4972447" y="229149"/>
                </a:lnTo>
                <a:lnTo>
                  <a:pt x="4956272" y="242270"/>
                </a:lnTo>
                <a:lnTo>
                  <a:pt x="4944578" y="260639"/>
                </a:lnTo>
                <a:lnTo>
                  <a:pt x="4944578" y="502864"/>
                </a:lnTo>
                <a:close/>
              </a:path>
              <a:path w="5281930" h="646430">
                <a:moveTo>
                  <a:pt x="5050651" y="221353"/>
                </a:moveTo>
                <a:lnTo>
                  <a:pt x="5042733" y="220171"/>
                </a:lnTo>
                <a:lnTo>
                  <a:pt x="5034691" y="219327"/>
                </a:lnTo>
                <a:lnTo>
                  <a:pt x="5026527" y="218821"/>
                </a:lnTo>
                <a:lnTo>
                  <a:pt x="5018240" y="218652"/>
                </a:lnTo>
                <a:lnTo>
                  <a:pt x="5050660" y="218652"/>
                </a:lnTo>
                <a:lnTo>
                  <a:pt x="5050651" y="221353"/>
                </a:lnTo>
                <a:close/>
              </a:path>
              <a:path w="5281930" h="646430">
                <a:moveTo>
                  <a:pt x="5216907" y="148673"/>
                </a:moveTo>
                <a:lnTo>
                  <a:pt x="5137353" y="148673"/>
                </a:lnTo>
                <a:lnTo>
                  <a:pt x="5137353" y="62612"/>
                </a:lnTo>
                <a:lnTo>
                  <a:pt x="5216907" y="62612"/>
                </a:lnTo>
                <a:lnTo>
                  <a:pt x="5216907" y="148673"/>
                </a:lnTo>
                <a:close/>
              </a:path>
              <a:path w="5281930" h="646430">
                <a:moveTo>
                  <a:pt x="5279397" y="207603"/>
                </a:moveTo>
                <a:lnTo>
                  <a:pt x="5079037" y="207603"/>
                </a:lnTo>
                <a:lnTo>
                  <a:pt x="5079037" y="148673"/>
                </a:lnTo>
                <a:lnTo>
                  <a:pt x="5279397" y="148673"/>
                </a:lnTo>
                <a:lnTo>
                  <a:pt x="5279397" y="207603"/>
                </a:lnTo>
                <a:close/>
              </a:path>
              <a:path w="5281930" h="646430">
                <a:moveTo>
                  <a:pt x="5229062" y="509371"/>
                </a:moveTo>
                <a:lnTo>
                  <a:pt x="5188939" y="503048"/>
                </a:lnTo>
                <a:lnTo>
                  <a:pt x="5160280" y="484080"/>
                </a:lnTo>
                <a:lnTo>
                  <a:pt x="5143085" y="452467"/>
                </a:lnTo>
                <a:lnTo>
                  <a:pt x="5137353" y="408208"/>
                </a:lnTo>
                <a:lnTo>
                  <a:pt x="5137353" y="207603"/>
                </a:lnTo>
                <a:lnTo>
                  <a:pt x="5216907" y="207603"/>
                </a:lnTo>
                <a:lnTo>
                  <a:pt x="5216907" y="405262"/>
                </a:lnTo>
                <a:lnTo>
                  <a:pt x="5217406" y="414738"/>
                </a:lnTo>
                <a:lnTo>
                  <a:pt x="5244086" y="443006"/>
                </a:lnTo>
                <a:lnTo>
                  <a:pt x="5253616" y="443566"/>
                </a:lnTo>
                <a:lnTo>
                  <a:pt x="5281362" y="443566"/>
                </a:lnTo>
                <a:lnTo>
                  <a:pt x="5281362" y="501882"/>
                </a:lnTo>
                <a:lnTo>
                  <a:pt x="5267918" y="505158"/>
                </a:lnTo>
                <a:lnTo>
                  <a:pt x="5254721" y="507498"/>
                </a:lnTo>
                <a:lnTo>
                  <a:pt x="5241768" y="508903"/>
                </a:lnTo>
                <a:lnTo>
                  <a:pt x="5229062" y="509371"/>
                </a:lnTo>
                <a:close/>
              </a:path>
              <a:path w="5281930" h="646430">
                <a:moveTo>
                  <a:pt x="5281362" y="443566"/>
                </a:moveTo>
                <a:lnTo>
                  <a:pt x="5253616" y="443566"/>
                </a:lnTo>
                <a:lnTo>
                  <a:pt x="5260506" y="443367"/>
                </a:lnTo>
                <a:lnTo>
                  <a:pt x="5267427" y="442768"/>
                </a:lnTo>
                <a:lnTo>
                  <a:pt x="5274379" y="441771"/>
                </a:lnTo>
                <a:lnTo>
                  <a:pt x="5281362" y="440374"/>
                </a:lnTo>
                <a:lnTo>
                  <a:pt x="5281362" y="4435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554218"/>
            <a:endParaRPr sz="109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5845" y="1016319"/>
            <a:ext cx="9860203" cy="1361801"/>
          </a:xfrm>
          <a:prstGeom prst="rect">
            <a:avLst/>
          </a:prstGeom>
        </p:spPr>
        <p:txBody>
          <a:bodyPr vert="horz" wrap="square" lIns="0" tIns="122382" rIns="0" bIns="0" rtlCol="0">
            <a:spAutoFit/>
          </a:bodyPr>
          <a:lstStyle/>
          <a:p>
            <a:pPr marL="282882" indent="-283266" defTabSz="554218">
              <a:spcBef>
                <a:spcPts val="964"/>
              </a:spcBef>
              <a:buFont typeface="Arial"/>
              <a:buChar char="●"/>
              <a:tabLst>
                <a:tab pos="283266" algn="l"/>
              </a:tabLst>
            </a:pPr>
            <a:r>
              <a:rPr sz="2182" spc="6" dirty="0">
                <a:solidFill>
                  <a:prstClr val="black"/>
                </a:solidFill>
                <a:latin typeface="Trebuchet MS"/>
                <a:cs typeface="Trebuchet MS"/>
              </a:rPr>
              <a:t>Queries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3" dirty="0">
                <a:solidFill>
                  <a:prstClr val="black"/>
                </a:solidFill>
                <a:latin typeface="Trebuchet MS"/>
                <a:cs typeface="Trebuchet MS"/>
              </a:rPr>
              <a:t>metricbeat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21" dirty="0">
                <a:solidFill>
                  <a:prstClr val="black"/>
                </a:solidFill>
                <a:latin typeface="Trebuchet MS"/>
                <a:cs typeface="Trebuchet MS"/>
              </a:rPr>
              <a:t>indices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24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4" dirty="0">
                <a:solidFill>
                  <a:prstClr val="black"/>
                </a:solidFill>
                <a:latin typeface="Trebuchet MS"/>
                <a:cs typeface="Trebuchet MS"/>
              </a:rPr>
              <a:t>system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79" dirty="0">
                <a:solidFill>
                  <a:prstClr val="black"/>
                </a:solidFill>
                <a:latin typeface="Trebuchet MS"/>
                <a:cs typeface="Trebuchet MS"/>
              </a:rPr>
              <a:t>processes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45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4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3" dirty="0">
                <a:solidFill>
                  <a:prstClr val="black"/>
                </a:solidFill>
                <a:latin typeface="Trebuchet MS"/>
                <a:cs typeface="Trebuchet MS"/>
              </a:rPr>
              <a:t>percent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8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7" dirty="0">
                <a:solidFill>
                  <a:prstClr val="black"/>
                </a:solidFill>
                <a:latin typeface="Trebuchet MS"/>
                <a:cs typeface="Trebuchet MS"/>
              </a:rPr>
              <a:t>CPU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85" dirty="0">
                <a:solidFill>
                  <a:prstClr val="black"/>
                </a:solidFill>
                <a:latin typeface="Trebuchet MS"/>
                <a:cs typeface="Trebuchet MS"/>
              </a:rPr>
              <a:t>activity.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2882" indent="-283266" defTabSz="554218">
              <a:spcBef>
                <a:spcPts val="906"/>
              </a:spcBef>
              <a:buFont typeface="Arial"/>
              <a:buChar char="●"/>
              <a:tabLst>
                <a:tab pos="283266" algn="l"/>
              </a:tabLst>
            </a:pPr>
            <a:r>
              <a:rPr sz="2182" spc="-39" dirty="0">
                <a:solidFill>
                  <a:prstClr val="black"/>
                </a:solidFill>
                <a:latin typeface="Trebuchet MS"/>
                <a:cs typeface="Trebuchet MS"/>
              </a:rPr>
              <a:t>Alert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6" dirty="0">
                <a:solidFill>
                  <a:prstClr val="black"/>
                </a:solidFill>
                <a:latin typeface="Trebuchet MS"/>
                <a:cs typeface="Trebuchet MS"/>
              </a:rPr>
              <a:t>threshold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24" dirty="0">
                <a:solidFill>
                  <a:prstClr val="black"/>
                </a:solidFill>
                <a:latin typeface="Trebuchet MS"/>
                <a:cs typeface="Trebuchet MS"/>
              </a:rPr>
              <a:t>set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0" dirty="0">
                <a:solidFill>
                  <a:prstClr val="black"/>
                </a:solidFill>
                <a:latin typeface="Trebuchet MS"/>
                <a:cs typeface="Trebuchet MS"/>
              </a:rPr>
              <a:t>trigger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9" dirty="0">
                <a:solidFill>
                  <a:prstClr val="black"/>
                </a:solidFill>
                <a:latin typeface="Trebuchet MS"/>
                <a:cs typeface="Trebuchet MS"/>
              </a:rPr>
              <a:t>percentage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8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7" dirty="0">
                <a:solidFill>
                  <a:prstClr val="black"/>
                </a:solidFill>
                <a:latin typeface="Trebuchet MS"/>
                <a:cs typeface="Trebuchet MS"/>
              </a:rPr>
              <a:t>CPU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5" dirty="0">
                <a:solidFill>
                  <a:prstClr val="black"/>
                </a:solidFill>
                <a:latin typeface="Trebuchet MS"/>
                <a:cs typeface="Trebuchet MS"/>
              </a:rPr>
              <a:t>activity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30" dirty="0">
                <a:solidFill>
                  <a:prstClr val="black"/>
                </a:solidFill>
                <a:latin typeface="Trebuchet MS"/>
                <a:cs typeface="Trebuchet MS"/>
              </a:rPr>
              <a:t>exceeds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1" dirty="0">
                <a:solidFill>
                  <a:prstClr val="black"/>
                </a:solidFill>
                <a:latin typeface="Trebuchet MS"/>
                <a:cs typeface="Trebuchet MS"/>
              </a:rPr>
              <a:t>50%.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spcBef>
                <a:spcPts val="906"/>
              </a:spcBef>
            </a:pPr>
            <a:r>
              <a:rPr sz="2182" spc="9" dirty="0">
                <a:solidFill>
                  <a:prstClr val="black"/>
                </a:solidFill>
                <a:latin typeface="Arial"/>
                <a:cs typeface="Arial"/>
              </a:rPr>
              <a:t>●</a:t>
            </a:r>
            <a:endParaRPr sz="2182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846" y="2035975"/>
            <a:ext cx="10669795" cy="33593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34</a:t>
            </a:fld>
            <a:endParaRPr spc="6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615" y="324029"/>
            <a:ext cx="3780335" cy="3128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05845" y="1016319"/>
            <a:ext cx="9712036" cy="1753767"/>
          </a:xfrm>
          <a:prstGeom prst="rect">
            <a:avLst/>
          </a:prstGeom>
        </p:spPr>
        <p:txBody>
          <a:bodyPr vert="horz" wrap="square" lIns="0" tIns="122382" rIns="0" bIns="0" rtlCol="0">
            <a:spAutoFit/>
          </a:bodyPr>
          <a:lstStyle/>
          <a:p>
            <a:pPr marL="282882" indent="-283266" defTabSz="554218">
              <a:spcBef>
                <a:spcPts val="964"/>
              </a:spcBef>
              <a:buFont typeface="Arial"/>
              <a:buChar char="●"/>
              <a:tabLst>
                <a:tab pos="283266" algn="l"/>
              </a:tabLst>
            </a:pPr>
            <a:r>
              <a:rPr sz="2182" spc="6" dirty="0">
                <a:solidFill>
                  <a:prstClr val="black"/>
                </a:solidFill>
                <a:latin typeface="Trebuchet MS"/>
                <a:cs typeface="Trebuchet MS"/>
              </a:rPr>
              <a:t>Queries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8" dirty="0">
                <a:solidFill>
                  <a:prstClr val="black"/>
                </a:solidFill>
                <a:latin typeface="Trebuchet MS"/>
                <a:cs typeface="Trebuchet MS"/>
              </a:rPr>
              <a:t>packetbeat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monitor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4" dirty="0">
                <a:solidFill>
                  <a:prstClr val="black"/>
                </a:solidFill>
                <a:latin typeface="Trebuchet MS"/>
                <a:cs typeface="Trebuchet MS"/>
              </a:rPr>
              <a:t>HTTP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data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" dirty="0">
                <a:solidFill>
                  <a:prstClr val="black"/>
                </a:solidFill>
                <a:latin typeface="Trebuchet MS"/>
                <a:cs typeface="Trebuchet MS"/>
              </a:rPr>
              <a:t>requests.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2882" indent="-283266" defTabSz="554218">
              <a:lnSpc>
                <a:spcPct val="115999"/>
              </a:lnSpc>
              <a:spcBef>
                <a:spcPts val="488"/>
              </a:spcBef>
              <a:buFont typeface="Arial"/>
              <a:buChar char="●"/>
              <a:tabLst>
                <a:tab pos="283266" algn="l"/>
              </a:tabLst>
            </a:pPr>
            <a:r>
              <a:rPr sz="2182" spc="15" dirty="0">
                <a:solidFill>
                  <a:prstClr val="black"/>
                </a:solidFill>
                <a:latin typeface="Trebuchet MS"/>
                <a:cs typeface="Trebuchet MS"/>
              </a:rPr>
              <a:t>Threshold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61" dirty="0">
                <a:solidFill>
                  <a:prstClr val="black"/>
                </a:solidFill>
                <a:latin typeface="Trebuchet MS"/>
                <a:cs typeface="Trebuchet MS"/>
              </a:rPr>
              <a:t>alert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3" dirty="0">
                <a:solidFill>
                  <a:prstClr val="black"/>
                </a:solidFill>
                <a:latin typeface="Trebuchet MS"/>
                <a:cs typeface="Trebuchet MS"/>
              </a:rPr>
              <a:t>triggers</a:t>
            </a:r>
            <a:r>
              <a:rPr sz="2182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when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82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27" dirty="0">
                <a:solidFill>
                  <a:prstClr val="black"/>
                </a:solidFill>
                <a:latin typeface="Trebuchet MS"/>
                <a:cs typeface="Trebuchet MS"/>
              </a:rPr>
              <a:t>sum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8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182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9" dirty="0">
                <a:solidFill>
                  <a:prstClr val="black"/>
                </a:solidFill>
                <a:latin typeface="Trebuchet MS"/>
                <a:cs typeface="Trebuchet MS"/>
              </a:rPr>
              <a:t>request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2" dirty="0">
                <a:solidFill>
                  <a:prstClr val="black"/>
                </a:solidFill>
                <a:latin typeface="Trebuchet MS"/>
                <a:cs typeface="Trebuchet MS"/>
              </a:rPr>
              <a:t>http.request.bytes</a:t>
            </a:r>
            <a:r>
              <a:rPr sz="2182" spc="-10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30" dirty="0">
                <a:solidFill>
                  <a:prstClr val="black"/>
                </a:solidFill>
                <a:latin typeface="Trebuchet MS"/>
                <a:cs typeface="Trebuchet MS"/>
              </a:rPr>
              <a:t>exceeds </a:t>
            </a:r>
            <a:r>
              <a:rPr sz="2182" spc="-6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88" dirty="0">
                <a:solidFill>
                  <a:prstClr val="black"/>
                </a:solidFill>
                <a:latin typeface="Trebuchet MS"/>
                <a:cs typeface="Trebuchet MS"/>
              </a:rPr>
              <a:t>350</a:t>
            </a:r>
            <a:r>
              <a:rPr sz="2182" spc="91" dirty="0">
                <a:solidFill>
                  <a:prstClr val="black"/>
                </a:solidFill>
                <a:latin typeface="Trebuchet MS"/>
                <a:cs typeface="Trebuchet MS"/>
              </a:rPr>
              <a:t>0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2182" spc="-18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2182" spc="18" dirty="0">
                <a:solidFill>
                  <a:prstClr val="black"/>
                </a:solidFill>
                <a:latin typeface="Trebuchet MS"/>
                <a:cs typeface="Trebuchet MS"/>
              </a:rPr>
              <a:t>ent</a:t>
            </a:r>
            <a:r>
              <a:rPr sz="2182" spc="21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4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2182" spc="-18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2182" spc="-8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2182" spc="-55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2" dirty="0">
                <a:solidFill>
                  <a:prstClr val="black"/>
                </a:solidFill>
                <a:latin typeface="Trebuchet MS"/>
                <a:cs typeface="Trebuchet MS"/>
              </a:rPr>
              <a:t>th</a:t>
            </a:r>
            <a:r>
              <a:rPr sz="2182" spc="-5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5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2182" spc="-58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2182" spc="-4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2182" spc="48" dirty="0">
                <a:solidFill>
                  <a:prstClr val="black"/>
                </a:solidFill>
                <a:latin typeface="Trebuchet MS"/>
                <a:cs typeface="Trebuchet MS"/>
              </a:rPr>
              <a:t>viou</a:t>
            </a:r>
            <a:r>
              <a:rPr sz="2182" spc="45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2" dirty="0">
                <a:solidFill>
                  <a:prstClr val="black"/>
                </a:solidFill>
                <a:latin typeface="Trebuchet MS"/>
                <a:cs typeface="Trebuchet MS"/>
              </a:rPr>
              <a:t>minute.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spcBef>
                <a:spcPts val="906"/>
              </a:spcBef>
            </a:pPr>
            <a:r>
              <a:rPr sz="2182" spc="9" dirty="0">
                <a:solidFill>
                  <a:prstClr val="black"/>
                </a:solidFill>
                <a:latin typeface="Arial"/>
                <a:cs typeface="Arial"/>
              </a:rPr>
              <a:t>●</a:t>
            </a:r>
            <a:endParaRPr sz="2182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8697" y="2367014"/>
            <a:ext cx="10327933" cy="33737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35</a:t>
            </a:fld>
            <a:endParaRPr spc="6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3" name="Google Shape;2403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255" y="386534"/>
            <a:ext cx="11457412" cy="612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4" name="Google Shape;2404;p146"/>
          <p:cNvSpPr txBox="1">
            <a:spLocks noGrp="1"/>
          </p:cNvSpPr>
          <p:nvPr>
            <p:ph type="title"/>
          </p:nvPr>
        </p:nvSpPr>
        <p:spPr>
          <a:xfrm>
            <a:off x="367232" y="2930500"/>
            <a:ext cx="11457450" cy="10353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/>
              <a:t>Hardening</a:t>
            </a:r>
            <a:endParaRPr/>
          </a:p>
          <a:p>
            <a:endParaRPr b="1"/>
          </a:p>
          <a:p>
            <a:pPr algn="l"/>
            <a:endParaRPr b="1"/>
          </a:p>
        </p:txBody>
      </p:sp>
      <p:sp>
        <p:nvSpPr>
          <p:cNvPr id="2405" name="Google Shape;2405;p146"/>
          <p:cNvSpPr txBox="1"/>
          <p:nvPr/>
        </p:nvSpPr>
        <p:spPr>
          <a:xfrm>
            <a:off x="11475632" y="6609600"/>
            <a:ext cx="349050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875" anchor="t" anchorCtr="0">
            <a:noAutofit/>
          </a:bodyPr>
          <a:lstStyle/>
          <a:p>
            <a:pPr algn="r"/>
            <a:fld id="{00000000-1234-1234-1234-123412341234}" type="slidenum">
              <a:rPr lang="en-US" sz="800"/>
              <a:pPr algn="r"/>
              <a:t>36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118058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528" y="223481"/>
            <a:ext cx="10872739" cy="361776"/>
          </a:xfrm>
          <a:prstGeom prst="rect">
            <a:avLst/>
          </a:prstGeom>
        </p:spPr>
        <p:txBody>
          <a:bodyPr vert="horz" wrap="square" lIns="0" tIns="7312" rIns="0" bIns="0" rtlCol="0">
            <a:spAutoFit/>
          </a:bodyPr>
          <a:lstStyle/>
          <a:p>
            <a:pPr marL="7697">
              <a:spcBef>
                <a:spcPts val="58"/>
              </a:spcBef>
            </a:pPr>
            <a:r>
              <a:rPr sz="2303" b="1" spc="-36" dirty="0">
                <a:solidFill>
                  <a:srgbClr val="000000"/>
                </a:solidFill>
              </a:rPr>
              <a:t>Hardening</a:t>
            </a:r>
            <a:r>
              <a:rPr sz="2303" b="1" spc="-124" dirty="0">
                <a:solidFill>
                  <a:srgbClr val="000000"/>
                </a:solidFill>
              </a:rPr>
              <a:t> </a:t>
            </a:r>
            <a:r>
              <a:rPr sz="2303" b="1" spc="15" dirty="0">
                <a:solidFill>
                  <a:srgbClr val="000000"/>
                </a:solidFill>
              </a:rPr>
              <a:t>Against</a:t>
            </a:r>
            <a:r>
              <a:rPr sz="2303" b="1" spc="-127" dirty="0">
                <a:solidFill>
                  <a:srgbClr val="000000"/>
                </a:solidFill>
              </a:rPr>
              <a:t> </a:t>
            </a:r>
            <a:r>
              <a:rPr sz="2303" b="1" spc="-61" dirty="0">
                <a:solidFill>
                  <a:srgbClr val="000000"/>
                </a:solidFill>
              </a:rPr>
              <a:t>Open</a:t>
            </a:r>
            <a:r>
              <a:rPr sz="2303" b="1" spc="-121" dirty="0">
                <a:solidFill>
                  <a:srgbClr val="000000"/>
                </a:solidFill>
              </a:rPr>
              <a:t> </a:t>
            </a:r>
            <a:r>
              <a:rPr sz="2303" b="1" spc="-30" dirty="0">
                <a:solidFill>
                  <a:srgbClr val="000000"/>
                </a:solidFill>
              </a:rPr>
              <a:t>Port</a:t>
            </a:r>
            <a:r>
              <a:rPr sz="2303" b="1" spc="-127" dirty="0">
                <a:solidFill>
                  <a:srgbClr val="000000"/>
                </a:solidFill>
              </a:rPr>
              <a:t> </a:t>
            </a:r>
            <a:r>
              <a:rPr sz="2303" b="1" spc="-33" dirty="0">
                <a:solidFill>
                  <a:srgbClr val="000000"/>
                </a:solidFill>
              </a:rPr>
              <a:t>22</a:t>
            </a:r>
            <a:r>
              <a:rPr sz="2303" b="1" spc="-127" dirty="0">
                <a:solidFill>
                  <a:srgbClr val="000000"/>
                </a:solidFill>
              </a:rPr>
              <a:t> </a:t>
            </a:r>
            <a:r>
              <a:rPr sz="2303" b="1" spc="170" dirty="0">
                <a:solidFill>
                  <a:srgbClr val="000000"/>
                </a:solidFill>
              </a:rPr>
              <a:t>SSH</a:t>
            </a:r>
            <a:r>
              <a:rPr sz="2303" b="1" spc="-124" dirty="0">
                <a:solidFill>
                  <a:srgbClr val="000000"/>
                </a:solidFill>
              </a:rPr>
              <a:t> </a:t>
            </a:r>
            <a:r>
              <a:rPr sz="2303" b="1" spc="-39" dirty="0">
                <a:solidFill>
                  <a:srgbClr val="000000"/>
                </a:solidFill>
              </a:rPr>
              <a:t>and</a:t>
            </a:r>
            <a:r>
              <a:rPr sz="2303" b="1" spc="-124" dirty="0">
                <a:solidFill>
                  <a:srgbClr val="000000"/>
                </a:solidFill>
              </a:rPr>
              <a:t> </a:t>
            </a:r>
            <a:r>
              <a:rPr sz="2303" b="1" spc="-45" dirty="0">
                <a:solidFill>
                  <a:srgbClr val="000000"/>
                </a:solidFill>
              </a:rPr>
              <a:t>Weak</a:t>
            </a:r>
            <a:r>
              <a:rPr sz="2303" b="1" spc="-121" dirty="0">
                <a:solidFill>
                  <a:srgbClr val="000000"/>
                </a:solidFill>
              </a:rPr>
              <a:t> </a:t>
            </a:r>
            <a:r>
              <a:rPr sz="2303" b="1" spc="18" dirty="0">
                <a:solidFill>
                  <a:srgbClr val="000000"/>
                </a:solidFill>
              </a:rPr>
              <a:t>Password</a:t>
            </a:r>
            <a:r>
              <a:rPr sz="2303" b="1" spc="-124" dirty="0">
                <a:solidFill>
                  <a:srgbClr val="000000"/>
                </a:solidFill>
              </a:rPr>
              <a:t> </a:t>
            </a:r>
            <a:r>
              <a:rPr sz="2303" b="1" spc="-73" dirty="0">
                <a:solidFill>
                  <a:srgbClr val="000000"/>
                </a:solidFill>
              </a:rPr>
              <a:t>Vulnerability</a:t>
            </a:r>
            <a:r>
              <a:rPr sz="2303" b="1" spc="-124" dirty="0">
                <a:solidFill>
                  <a:srgbClr val="000000"/>
                </a:solidFill>
              </a:rPr>
              <a:t> </a:t>
            </a:r>
            <a:r>
              <a:rPr sz="2303" b="1" spc="-39" dirty="0">
                <a:solidFill>
                  <a:srgbClr val="000000"/>
                </a:solidFill>
              </a:rPr>
              <a:t>on</a:t>
            </a:r>
            <a:r>
              <a:rPr sz="2303" b="1" spc="-188" dirty="0">
                <a:solidFill>
                  <a:srgbClr val="000000"/>
                </a:solidFill>
              </a:rPr>
              <a:t> </a:t>
            </a:r>
            <a:r>
              <a:rPr sz="2303" b="1" spc="-69" dirty="0">
                <a:solidFill>
                  <a:srgbClr val="000000"/>
                </a:solidFill>
              </a:rPr>
              <a:t>Target</a:t>
            </a:r>
            <a:r>
              <a:rPr sz="2303" b="1" spc="-127" dirty="0">
                <a:solidFill>
                  <a:srgbClr val="000000"/>
                </a:solidFill>
              </a:rPr>
              <a:t> </a:t>
            </a:r>
            <a:r>
              <a:rPr sz="2303" b="1" spc="-30" dirty="0">
                <a:solidFill>
                  <a:srgbClr val="000000"/>
                </a:solidFill>
              </a:rPr>
              <a:t>1</a:t>
            </a:r>
            <a:endParaRPr sz="2303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37</a:t>
            </a:fld>
            <a:endParaRPr spc="6"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5788" y="1890025"/>
            <a:ext cx="10067636" cy="2914799"/>
          </a:xfrm>
          <a:prstGeom prst="rect">
            <a:avLst/>
          </a:prstGeom>
        </p:spPr>
        <p:txBody>
          <a:bodyPr vert="horz" wrap="square" lIns="0" tIns="8852" rIns="0" bIns="0" rtlCol="0">
            <a:spAutoFit/>
          </a:bodyPr>
          <a:lstStyle/>
          <a:p>
            <a:pPr marL="282882" indent="-275569" defTabSz="554218">
              <a:spcBef>
                <a:spcPts val="70"/>
              </a:spcBef>
              <a:buFont typeface="Arial"/>
              <a:buChar char="●"/>
              <a:tabLst>
                <a:tab pos="282882" algn="l"/>
                <a:tab pos="283266" algn="l"/>
              </a:tabLst>
            </a:pPr>
            <a:r>
              <a:rPr sz="2091" spc="30" dirty="0">
                <a:solidFill>
                  <a:prstClr val="black"/>
                </a:solidFill>
                <a:latin typeface="Trebuchet MS"/>
                <a:cs typeface="Trebuchet MS"/>
              </a:rPr>
              <a:t>Recommended</a:t>
            </a:r>
            <a:r>
              <a:rPr sz="2091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4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6" dirty="0">
                <a:solidFill>
                  <a:prstClr val="black"/>
                </a:solidFill>
                <a:latin typeface="Trebuchet MS"/>
                <a:cs typeface="Trebuchet MS"/>
              </a:rPr>
              <a:t>disallow</a:t>
            </a:r>
            <a:r>
              <a:rPr sz="2091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97" dirty="0">
                <a:solidFill>
                  <a:prstClr val="black"/>
                </a:solidFill>
                <a:latin typeface="Trebuchet MS"/>
                <a:cs typeface="Trebuchet MS"/>
              </a:rPr>
              <a:t>access</a:t>
            </a:r>
            <a:r>
              <a:rPr sz="2091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21" dirty="0">
                <a:solidFill>
                  <a:prstClr val="black"/>
                </a:solidFill>
                <a:latin typeface="Trebuchet MS"/>
                <a:cs typeface="Trebuchet MS"/>
              </a:rPr>
              <a:t>via</a:t>
            </a:r>
            <a:r>
              <a:rPr sz="2091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3" dirty="0">
                <a:solidFill>
                  <a:prstClr val="black"/>
                </a:solidFill>
                <a:latin typeface="Trebuchet MS"/>
                <a:cs typeface="Trebuchet MS"/>
              </a:rPr>
              <a:t>Port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79" dirty="0">
                <a:solidFill>
                  <a:prstClr val="black"/>
                </a:solidFill>
                <a:latin typeface="Trebuchet MS"/>
                <a:cs typeface="Trebuchet MS"/>
              </a:rPr>
              <a:t>22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48" dirty="0">
                <a:solidFill>
                  <a:prstClr val="black"/>
                </a:solidFill>
                <a:latin typeface="Trebuchet MS"/>
                <a:cs typeface="Trebuchet MS"/>
              </a:rPr>
              <a:t>OpenSSH.</a:t>
            </a:r>
            <a:endParaRPr sz="2091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buFont typeface="Arial"/>
              <a:buChar char="●"/>
            </a:pPr>
            <a:endParaRPr sz="248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2882" marR="424900" indent="-275569" defTabSz="554218">
              <a:lnSpc>
                <a:spcPct val="115100"/>
              </a:lnSpc>
              <a:buFont typeface="Arial"/>
              <a:buChar char="●"/>
              <a:tabLst>
                <a:tab pos="282882" algn="l"/>
                <a:tab pos="283266" algn="l"/>
              </a:tabLst>
            </a:pPr>
            <a:r>
              <a:rPr sz="2091" spc="48" dirty="0">
                <a:solidFill>
                  <a:prstClr val="black"/>
                </a:solidFill>
                <a:latin typeface="Trebuchet MS"/>
                <a:cs typeface="Trebuchet MS"/>
              </a:rPr>
              <a:t>Closing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dirty="0">
                <a:solidFill>
                  <a:prstClr val="black"/>
                </a:solidFill>
                <a:latin typeface="Trebuchet MS"/>
                <a:cs typeface="Trebuchet MS"/>
              </a:rPr>
              <a:t>this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30" dirty="0">
                <a:solidFill>
                  <a:prstClr val="black"/>
                </a:solidFill>
                <a:latin typeface="Trebuchet MS"/>
                <a:cs typeface="Trebuchet MS"/>
              </a:rPr>
              <a:t>port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73" dirty="0">
                <a:solidFill>
                  <a:prstClr val="black"/>
                </a:solidFill>
                <a:latin typeface="Trebuchet MS"/>
                <a:cs typeface="Trebuchet MS"/>
              </a:rPr>
              <a:t>will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6" dirty="0">
                <a:solidFill>
                  <a:prstClr val="black"/>
                </a:solidFill>
                <a:latin typeface="Trebuchet MS"/>
                <a:cs typeface="Trebuchet MS"/>
              </a:rPr>
              <a:t>disable</a:t>
            </a:r>
            <a:r>
              <a:rPr sz="2091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6" dirty="0">
                <a:solidFill>
                  <a:prstClr val="black"/>
                </a:solidFill>
                <a:latin typeface="Trebuchet MS"/>
                <a:cs typeface="Trebuchet MS"/>
              </a:rPr>
              <a:t>these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158" dirty="0">
                <a:solidFill>
                  <a:prstClr val="black"/>
                </a:solidFill>
                <a:latin typeface="Trebuchet MS"/>
                <a:cs typeface="Trebuchet MS"/>
              </a:rPr>
              <a:t>ssh</a:t>
            </a:r>
            <a:r>
              <a:rPr sz="2091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24" dirty="0">
                <a:solidFill>
                  <a:prstClr val="black"/>
                </a:solidFill>
                <a:latin typeface="Trebuchet MS"/>
                <a:cs typeface="Trebuchet MS"/>
              </a:rPr>
              <a:t>connections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4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5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76" dirty="0">
                <a:solidFill>
                  <a:prstClr val="black"/>
                </a:solidFill>
                <a:latin typeface="Trebuchet MS"/>
                <a:cs typeface="Trebuchet MS"/>
              </a:rPr>
              <a:t>server,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33" dirty="0">
                <a:solidFill>
                  <a:prstClr val="black"/>
                </a:solidFill>
                <a:latin typeface="Trebuchet MS"/>
                <a:cs typeface="Trebuchet MS"/>
              </a:rPr>
              <a:t>preventing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58" dirty="0">
                <a:solidFill>
                  <a:prstClr val="black"/>
                </a:solidFill>
                <a:latin typeface="Trebuchet MS"/>
                <a:cs typeface="Trebuchet MS"/>
              </a:rPr>
              <a:t>the </a:t>
            </a:r>
            <a:r>
              <a:rPr sz="2091" spc="-6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97" dirty="0">
                <a:solidFill>
                  <a:prstClr val="black"/>
                </a:solidFill>
                <a:latin typeface="Trebuchet MS"/>
                <a:cs typeface="Trebuchet MS"/>
              </a:rPr>
              <a:t>access</a:t>
            </a:r>
            <a:r>
              <a:rPr sz="2091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9" dirty="0">
                <a:solidFill>
                  <a:prstClr val="black"/>
                </a:solidFill>
                <a:latin typeface="Trebuchet MS"/>
                <a:cs typeface="Trebuchet MS"/>
              </a:rPr>
              <a:t>achieved</a:t>
            </a:r>
            <a:r>
              <a:rPr sz="2091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9" dirty="0">
                <a:solidFill>
                  <a:prstClr val="black"/>
                </a:solidFill>
                <a:latin typeface="Trebuchet MS"/>
                <a:cs typeface="Trebuchet MS"/>
              </a:rPr>
              <a:t>during</a:t>
            </a:r>
            <a:r>
              <a:rPr sz="2091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18" dirty="0">
                <a:solidFill>
                  <a:prstClr val="black"/>
                </a:solidFill>
                <a:latin typeface="Trebuchet MS"/>
                <a:cs typeface="Trebuchet MS"/>
              </a:rPr>
              <a:t>Red</a:t>
            </a:r>
            <a:r>
              <a:rPr sz="2091" spc="-15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9" dirty="0">
                <a:solidFill>
                  <a:prstClr val="black"/>
                </a:solidFill>
                <a:latin typeface="Trebuchet MS"/>
                <a:cs typeface="Trebuchet MS"/>
              </a:rPr>
              <a:t>Team</a:t>
            </a:r>
            <a:r>
              <a:rPr sz="2091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18" dirty="0">
                <a:solidFill>
                  <a:prstClr val="black"/>
                </a:solidFill>
                <a:latin typeface="Trebuchet MS"/>
                <a:cs typeface="Trebuchet MS"/>
              </a:rPr>
              <a:t>operations.</a:t>
            </a:r>
            <a:endParaRPr sz="2091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buFont typeface="Arial"/>
              <a:buChar char="●"/>
            </a:pPr>
            <a:endParaRPr sz="248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11497" marR="3079" lvl="1" indent="-275569" defTabSz="554218">
              <a:lnSpc>
                <a:spcPct val="115100"/>
              </a:lnSpc>
              <a:buFont typeface="Arial"/>
              <a:buChar char="○"/>
              <a:tabLst>
                <a:tab pos="511497" algn="l"/>
                <a:tab pos="511882" algn="l"/>
              </a:tabLst>
            </a:pPr>
            <a:r>
              <a:rPr sz="2091" spc="6" dirty="0">
                <a:solidFill>
                  <a:prstClr val="black"/>
                </a:solidFill>
                <a:latin typeface="Trebuchet MS"/>
                <a:cs typeface="Trebuchet MS"/>
              </a:rPr>
              <a:t>Hardening </a:t>
            </a:r>
            <a:r>
              <a:rPr sz="2091" spc="61" dirty="0">
                <a:solidFill>
                  <a:prstClr val="black"/>
                </a:solidFill>
                <a:latin typeface="Trebuchet MS"/>
                <a:cs typeface="Trebuchet MS"/>
              </a:rPr>
              <a:t>password </a:t>
            </a:r>
            <a:r>
              <a:rPr sz="2091" spc="-18" dirty="0">
                <a:solidFill>
                  <a:prstClr val="black"/>
                </a:solidFill>
                <a:latin typeface="Trebuchet MS"/>
                <a:cs typeface="Trebuchet MS"/>
              </a:rPr>
              <a:t>policy </a:t>
            </a:r>
            <a:r>
              <a:rPr sz="2091" spc="21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2091" spc="-61" dirty="0">
                <a:solidFill>
                  <a:prstClr val="black"/>
                </a:solidFill>
                <a:latin typeface="Trebuchet MS"/>
                <a:cs typeface="Trebuchet MS"/>
              </a:rPr>
              <a:t>error </a:t>
            </a:r>
            <a:r>
              <a:rPr sz="2091" dirty="0">
                <a:solidFill>
                  <a:prstClr val="black"/>
                </a:solidFill>
                <a:latin typeface="Trebuchet MS"/>
                <a:cs typeface="Trebuchet MS"/>
              </a:rPr>
              <a:t>handling </a:t>
            </a:r>
            <a:r>
              <a:rPr sz="2091" spc="-27" dirty="0">
                <a:solidFill>
                  <a:prstClr val="black"/>
                </a:solidFill>
                <a:latin typeface="Trebuchet MS"/>
                <a:cs typeface="Trebuchet MS"/>
              </a:rPr>
              <a:t>reporting </a:t>
            </a:r>
            <a:r>
              <a:rPr sz="2091" spc="-45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sz="2091" spc="-30" dirty="0">
                <a:solidFill>
                  <a:prstClr val="black"/>
                </a:solidFill>
                <a:latin typeface="Trebuchet MS"/>
                <a:cs typeface="Trebuchet MS"/>
              </a:rPr>
              <a:t>mitigate </a:t>
            </a:r>
            <a:r>
              <a:rPr sz="2091" spc="-15" dirty="0">
                <a:solidFill>
                  <a:prstClr val="black"/>
                </a:solidFill>
                <a:latin typeface="Trebuchet MS"/>
                <a:cs typeface="Trebuchet MS"/>
              </a:rPr>
              <a:t>attempts </a:t>
            </a:r>
            <a:r>
              <a:rPr sz="2091" spc="-58" dirty="0">
                <a:solidFill>
                  <a:prstClr val="black"/>
                </a:solidFill>
                <a:latin typeface="Trebuchet MS"/>
                <a:cs typeface="Trebuchet MS"/>
              </a:rPr>
              <a:t>at </a:t>
            </a:r>
            <a:r>
              <a:rPr sz="2091" spc="-5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33" dirty="0">
                <a:solidFill>
                  <a:prstClr val="black"/>
                </a:solidFill>
                <a:latin typeface="Trebuchet MS"/>
                <a:cs typeface="Trebuchet MS"/>
              </a:rPr>
              <a:t>reconnaissance</a:t>
            </a:r>
            <a:r>
              <a:rPr sz="2091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21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091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52" dirty="0">
                <a:solidFill>
                  <a:prstClr val="black"/>
                </a:solidFill>
                <a:latin typeface="Trebuchet MS"/>
                <a:cs typeface="Trebuchet MS"/>
              </a:rPr>
              <a:t>brute</a:t>
            </a:r>
            <a:r>
              <a:rPr sz="2091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15" dirty="0">
                <a:solidFill>
                  <a:prstClr val="black"/>
                </a:solidFill>
                <a:latin typeface="Trebuchet MS"/>
                <a:cs typeface="Trebuchet MS"/>
              </a:rPr>
              <a:t>force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27" dirty="0">
                <a:solidFill>
                  <a:prstClr val="black"/>
                </a:solidFill>
                <a:latin typeface="Trebuchet MS"/>
                <a:cs typeface="Trebuchet MS"/>
              </a:rPr>
              <a:t>may</a:t>
            </a:r>
            <a:r>
              <a:rPr sz="2091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52" dirty="0">
                <a:solidFill>
                  <a:prstClr val="black"/>
                </a:solidFill>
                <a:latin typeface="Trebuchet MS"/>
                <a:cs typeface="Trebuchet MS"/>
              </a:rPr>
              <a:t>further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30" dirty="0">
                <a:solidFill>
                  <a:prstClr val="black"/>
                </a:solidFill>
                <a:latin typeface="Trebuchet MS"/>
                <a:cs typeface="Trebuchet MS"/>
              </a:rPr>
              <a:t>mitigate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97" dirty="0">
                <a:solidFill>
                  <a:prstClr val="black"/>
                </a:solidFill>
                <a:latin typeface="Trebuchet MS"/>
                <a:cs typeface="Trebuchet MS"/>
              </a:rPr>
              <a:t>issues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69" dirty="0">
                <a:solidFill>
                  <a:prstClr val="black"/>
                </a:solidFill>
                <a:latin typeface="Trebuchet MS"/>
                <a:cs typeface="Trebuchet MS"/>
              </a:rPr>
              <a:t>if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200" dirty="0">
                <a:solidFill>
                  <a:prstClr val="black"/>
                </a:solidFill>
                <a:latin typeface="Trebuchet MS"/>
                <a:cs typeface="Trebuchet MS"/>
              </a:rPr>
              <a:t>SSH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73" dirty="0">
                <a:solidFill>
                  <a:prstClr val="black"/>
                </a:solidFill>
                <a:latin typeface="Trebuchet MS"/>
                <a:cs typeface="Trebuchet MS"/>
              </a:rPr>
              <a:t>is</a:t>
            </a:r>
            <a:r>
              <a:rPr sz="2091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6" dirty="0">
                <a:solidFill>
                  <a:prstClr val="black"/>
                </a:solidFill>
                <a:latin typeface="Trebuchet MS"/>
                <a:cs typeface="Trebuchet MS"/>
              </a:rPr>
              <a:t>erroneously </a:t>
            </a:r>
            <a:r>
              <a:rPr sz="2091" spc="-6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85" dirty="0">
                <a:solidFill>
                  <a:prstClr val="black"/>
                </a:solidFill>
                <a:latin typeface="Trebuchet MS"/>
                <a:cs typeface="Trebuchet MS"/>
              </a:rPr>
              <a:t>left</a:t>
            </a:r>
            <a:r>
              <a:rPr sz="2091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91" spc="-33" dirty="0">
                <a:solidFill>
                  <a:prstClr val="black"/>
                </a:solidFill>
                <a:latin typeface="Trebuchet MS"/>
                <a:cs typeface="Trebuchet MS"/>
              </a:rPr>
              <a:t>open.</a:t>
            </a:r>
            <a:endParaRPr sz="2091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283" y="223481"/>
            <a:ext cx="11555461" cy="361776"/>
          </a:xfrm>
          <a:prstGeom prst="rect">
            <a:avLst/>
          </a:prstGeom>
        </p:spPr>
        <p:txBody>
          <a:bodyPr vert="horz" wrap="square" lIns="0" tIns="7312" rIns="0" bIns="0" rtlCol="0">
            <a:spAutoFit/>
          </a:bodyPr>
          <a:lstStyle/>
          <a:p>
            <a:pPr marL="7697">
              <a:spcBef>
                <a:spcPts val="58"/>
              </a:spcBef>
            </a:pPr>
            <a:r>
              <a:rPr sz="2303" b="1" spc="-36" dirty="0">
                <a:solidFill>
                  <a:srgbClr val="000000"/>
                </a:solidFill>
              </a:rPr>
              <a:t>Hardening</a:t>
            </a:r>
            <a:r>
              <a:rPr sz="2303" b="1" spc="-124" dirty="0">
                <a:solidFill>
                  <a:srgbClr val="000000"/>
                </a:solidFill>
              </a:rPr>
              <a:t> </a:t>
            </a:r>
            <a:r>
              <a:rPr sz="2303" b="1" spc="15" dirty="0">
                <a:solidFill>
                  <a:srgbClr val="000000"/>
                </a:solidFill>
              </a:rPr>
              <a:t>Against</a:t>
            </a:r>
            <a:r>
              <a:rPr sz="2303" b="1" spc="-124" dirty="0">
                <a:solidFill>
                  <a:srgbClr val="000000"/>
                </a:solidFill>
              </a:rPr>
              <a:t> </a:t>
            </a:r>
            <a:r>
              <a:rPr sz="2303" b="1" spc="-3" dirty="0">
                <a:solidFill>
                  <a:srgbClr val="000000"/>
                </a:solidFill>
              </a:rPr>
              <a:t>WordPress</a:t>
            </a:r>
            <a:r>
              <a:rPr sz="2303" b="1" spc="-124" dirty="0">
                <a:solidFill>
                  <a:srgbClr val="000000"/>
                </a:solidFill>
              </a:rPr>
              <a:t> </a:t>
            </a:r>
            <a:r>
              <a:rPr sz="2303" b="1" spc="-36" dirty="0">
                <a:solidFill>
                  <a:srgbClr val="000000"/>
                </a:solidFill>
              </a:rPr>
              <a:t>Conﬁguration</a:t>
            </a:r>
            <a:r>
              <a:rPr sz="2303" b="1" spc="-121" dirty="0">
                <a:solidFill>
                  <a:srgbClr val="000000"/>
                </a:solidFill>
              </a:rPr>
              <a:t> </a:t>
            </a:r>
            <a:r>
              <a:rPr sz="2303" b="1" spc="-39" dirty="0">
                <a:solidFill>
                  <a:srgbClr val="000000"/>
                </a:solidFill>
              </a:rPr>
              <a:t>and</a:t>
            </a:r>
            <a:r>
              <a:rPr sz="2303" b="1" spc="-121" dirty="0">
                <a:solidFill>
                  <a:srgbClr val="000000"/>
                </a:solidFill>
              </a:rPr>
              <a:t> </a:t>
            </a:r>
            <a:r>
              <a:rPr sz="2303" b="1" spc="48" dirty="0">
                <a:solidFill>
                  <a:srgbClr val="000000"/>
                </a:solidFill>
              </a:rPr>
              <a:t>SQL</a:t>
            </a:r>
            <a:r>
              <a:rPr sz="2303" b="1" spc="-127" dirty="0">
                <a:solidFill>
                  <a:srgbClr val="000000"/>
                </a:solidFill>
              </a:rPr>
              <a:t> </a:t>
            </a:r>
            <a:r>
              <a:rPr sz="2303" b="1" spc="-12" dirty="0">
                <a:solidFill>
                  <a:srgbClr val="000000"/>
                </a:solidFill>
              </a:rPr>
              <a:t>Database</a:t>
            </a:r>
            <a:r>
              <a:rPr sz="2303" b="1" spc="-124" dirty="0">
                <a:solidFill>
                  <a:srgbClr val="000000"/>
                </a:solidFill>
              </a:rPr>
              <a:t> </a:t>
            </a:r>
            <a:r>
              <a:rPr sz="2303" b="1" spc="-73" dirty="0">
                <a:solidFill>
                  <a:srgbClr val="000000"/>
                </a:solidFill>
              </a:rPr>
              <a:t>Vulnerability</a:t>
            </a:r>
            <a:r>
              <a:rPr sz="2303" b="1" spc="-124" dirty="0">
                <a:solidFill>
                  <a:srgbClr val="000000"/>
                </a:solidFill>
              </a:rPr>
              <a:t> </a:t>
            </a:r>
            <a:r>
              <a:rPr sz="2303" b="1" spc="-39" dirty="0">
                <a:solidFill>
                  <a:srgbClr val="000000"/>
                </a:solidFill>
              </a:rPr>
              <a:t>on</a:t>
            </a:r>
            <a:r>
              <a:rPr sz="2303" b="1" spc="-188" dirty="0">
                <a:solidFill>
                  <a:srgbClr val="000000"/>
                </a:solidFill>
              </a:rPr>
              <a:t> </a:t>
            </a:r>
            <a:r>
              <a:rPr sz="2303" b="1" spc="-69" dirty="0">
                <a:solidFill>
                  <a:srgbClr val="000000"/>
                </a:solidFill>
              </a:rPr>
              <a:t>Target</a:t>
            </a:r>
            <a:r>
              <a:rPr sz="2303" b="1" spc="-124" dirty="0">
                <a:solidFill>
                  <a:srgbClr val="000000"/>
                </a:solidFill>
              </a:rPr>
              <a:t> </a:t>
            </a:r>
            <a:r>
              <a:rPr sz="2303" b="1" spc="-30" dirty="0">
                <a:solidFill>
                  <a:srgbClr val="000000"/>
                </a:solidFill>
              </a:rPr>
              <a:t>1</a:t>
            </a:r>
            <a:endParaRPr sz="2303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38</a:t>
            </a:fld>
            <a:endParaRPr spc="6" dirty="0"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5173" y="1434484"/>
            <a:ext cx="9966036" cy="2137714"/>
          </a:xfrm>
          <a:prstGeom prst="rect">
            <a:avLst/>
          </a:prstGeom>
        </p:spPr>
        <p:txBody>
          <a:bodyPr vert="horz" wrap="square" lIns="0" tIns="7697" rIns="0" bIns="0" rtlCol="0">
            <a:spAutoFit/>
          </a:bodyPr>
          <a:lstStyle/>
          <a:p>
            <a:pPr marL="275185" marR="436447" indent="-267871" defTabSz="554218">
              <a:lnSpc>
                <a:spcPct val="115599"/>
              </a:lnSpc>
              <a:spcBef>
                <a:spcPts val="61"/>
              </a:spcBef>
              <a:buFont typeface="Arial"/>
              <a:buChar char="●"/>
              <a:tabLst>
                <a:tab pos="275185" algn="l"/>
                <a:tab pos="275569" algn="l"/>
              </a:tabLst>
            </a:pPr>
            <a:r>
              <a:rPr sz="2000" spc="24" dirty="0">
                <a:solidFill>
                  <a:prstClr val="black"/>
                </a:solidFill>
                <a:latin typeface="Trebuchet MS"/>
                <a:cs typeface="Trebuchet MS"/>
              </a:rPr>
              <a:t>Recommended</a:t>
            </a:r>
            <a:r>
              <a:rPr sz="2000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48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000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3" dirty="0">
                <a:solidFill>
                  <a:prstClr val="black"/>
                </a:solidFill>
                <a:latin typeface="Trebuchet MS"/>
                <a:cs typeface="Trebuchet MS"/>
              </a:rPr>
              <a:t>conﬁgure</a:t>
            </a:r>
            <a:r>
              <a:rPr sz="2000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lang="en-CA" sz="2000" spc="15" dirty="0">
                <a:solidFill>
                  <a:prstClr val="black"/>
                </a:solidFill>
                <a:latin typeface="Trebuchet MS"/>
                <a:cs typeface="Trebuchet MS"/>
              </a:rPr>
              <a:t> salting 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64" dirty="0">
                <a:solidFill>
                  <a:prstClr val="black"/>
                </a:solidFill>
                <a:latin typeface="Trebuchet MS"/>
                <a:cs typeface="Trebuchet MS"/>
              </a:rPr>
              <a:t>hash</a:t>
            </a:r>
            <a:r>
              <a:rPr sz="2000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58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000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27" dirty="0">
                <a:solidFill>
                  <a:prstClr val="black"/>
                </a:solidFill>
                <a:latin typeface="Trebuchet MS"/>
                <a:cs typeface="Trebuchet MS"/>
              </a:rPr>
              <a:t>wordpress</a:t>
            </a:r>
            <a:r>
              <a:rPr sz="2000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prstClr val="black"/>
                </a:solidFill>
                <a:latin typeface="Trebuchet MS"/>
                <a:cs typeface="Trebuchet MS"/>
              </a:rPr>
              <a:t>database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3" dirty="0">
                <a:solidFill>
                  <a:prstClr val="black"/>
                </a:solidFill>
                <a:latin typeface="Trebuchet MS"/>
                <a:cs typeface="Trebuchet MS"/>
              </a:rPr>
              <a:t>login</a:t>
            </a:r>
            <a:r>
              <a:rPr sz="2000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18" dirty="0">
                <a:solidFill>
                  <a:prstClr val="black"/>
                </a:solidFill>
                <a:latin typeface="Trebuchet MS"/>
                <a:cs typeface="Trebuchet MS"/>
              </a:rPr>
              <a:t>information</a:t>
            </a:r>
            <a:r>
              <a:rPr sz="2000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48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sz="2000" spc="-59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1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2000" spc="-58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2000" spc="-48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2000" spc="-27" dirty="0">
                <a:solidFill>
                  <a:prstClr val="black"/>
                </a:solidFill>
                <a:latin typeface="Trebuchet MS"/>
                <a:cs typeface="Trebuchet MS"/>
              </a:rPr>
              <a:t>v</a:t>
            </a:r>
            <a:r>
              <a:rPr sz="2000" spc="-67" dirty="0">
                <a:solidFill>
                  <a:prstClr val="black"/>
                </a:solidFill>
                <a:latin typeface="Trebuchet MS"/>
                <a:cs typeface="Trebuchet MS"/>
              </a:rPr>
              <a:t>en</a:t>
            </a:r>
            <a:r>
              <a:rPr sz="2000" spc="-45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prstClr val="black"/>
                </a:solidFill>
                <a:latin typeface="Trebuchet MS"/>
                <a:cs typeface="Trebuchet MS"/>
              </a:rPr>
              <a:t>unwante</a:t>
            </a:r>
            <a:r>
              <a:rPr sz="2000" spc="-1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88" dirty="0">
                <a:solidFill>
                  <a:prstClr val="black"/>
                </a:solidFill>
                <a:latin typeface="Trebuchet MS"/>
                <a:cs typeface="Trebuchet MS"/>
              </a:rPr>
              <a:t>acces</a:t>
            </a:r>
            <a:r>
              <a:rPr sz="2000" spc="79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2000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164" dirty="0">
                <a:solidFill>
                  <a:prstClr val="black"/>
                </a:solidFill>
                <a:latin typeface="Trebuchet MS"/>
                <a:cs typeface="Trebuchet MS"/>
              </a:rPr>
              <a:t>t</a:t>
            </a:r>
            <a:r>
              <a:rPr sz="2000" spc="67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prstClr val="black"/>
                </a:solidFill>
                <a:latin typeface="Trebuchet MS"/>
                <a:cs typeface="Trebuchet MS"/>
              </a:rPr>
              <a:t>th</a:t>
            </a:r>
            <a:r>
              <a:rPr sz="2000" spc="-61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103" dirty="0">
                <a:solidFill>
                  <a:prstClr val="black"/>
                </a:solidFill>
                <a:latin typeface="Trebuchet MS"/>
                <a:cs typeface="Trebuchet MS"/>
              </a:rPr>
              <a:t>SQ</a:t>
            </a:r>
            <a:r>
              <a:rPr sz="2000" spc="94" dirty="0">
                <a:solidFill>
                  <a:prstClr val="black"/>
                </a:solidFill>
                <a:latin typeface="Trebuchet MS"/>
                <a:cs typeface="Trebuchet MS"/>
              </a:rPr>
              <a:t>L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database.</a:t>
            </a:r>
            <a:endParaRPr sz="20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buFont typeface="Arial"/>
              <a:buChar char="●"/>
            </a:pPr>
            <a:endParaRPr sz="2303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spcBef>
                <a:spcPts val="24"/>
              </a:spcBef>
              <a:buFont typeface="Arial"/>
              <a:buChar char="●"/>
            </a:pPr>
            <a:endParaRPr sz="2455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75185" marR="3079" indent="-267871" defTabSz="554218">
              <a:lnSpc>
                <a:spcPct val="115599"/>
              </a:lnSpc>
              <a:buFont typeface="Arial"/>
              <a:buChar char="●"/>
              <a:tabLst>
                <a:tab pos="275185" algn="l"/>
                <a:tab pos="275569" algn="l"/>
              </a:tabLst>
            </a:pPr>
            <a:r>
              <a:rPr sz="2000" spc="-39" dirty="0">
                <a:solidFill>
                  <a:prstClr val="black"/>
                </a:solidFill>
                <a:latin typeface="Trebuchet MS"/>
                <a:cs typeface="Trebuchet MS"/>
              </a:rPr>
              <a:t>With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58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18" dirty="0">
                <a:solidFill>
                  <a:prstClr val="black"/>
                </a:solidFill>
                <a:latin typeface="Trebuchet MS"/>
                <a:cs typeface="Trebuchet MS"/>
              </a:rPr>
              <a:t>information</a:t>
            </a:r>
            <a:r>
              <a:rPr sz="2000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prstClr val="black"/>
                </a:solidFill>
                <a:latin typeface="Trebuchet MS"/>
                <a:cs typeface="Trebuchet MS"/>
              </a:rPr>
              <a:t>unhashed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easily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" dirty="0">
                <a:solidFill>
                  <a:prstClr val="black"/>
                </a:solidFill>
                <a:latin typeface="Trebuchet MS"/>
                <a:cs typeface="Trebuchet MS"/>
              </a:rPr>
              <a:t>accessible,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33" dirty="0">
                <a:solidFill>
                  <a:prstClr val="black"/>
                </a:solidFill>
                <a:latin typeface="Trebuchet MS"/>
                <a:cs typeface="Trebuchet MS"/>
              </a:rPr>
              <a:t>root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88" dirty="0">
                <a:solidFill>
                  <a:prstClr val="black"/>
                </a:solidFill>
                <a:latin typeface="Trebuchet MS"/>
                <a:cs typeface="Trebuchet MS"/>
              </a:rPr>
              <a:t>access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48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58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000" spc="-10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100" dirty="0">
                <a:solidFill>
                  <a:prstClr val="black"/>
                </a:solidFill>
                <a:latin typeface="Trebuchet MS"/>
                <a:cs typeface="Trebuchet MS"/>
              </a:rPr>
              <a:t>SQL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prstClr val="black"/>
                </a:solidFill>
                <a:latin typeface="Trebuchet MS"/>
                <a:cs typeface="Trebuchet MS"/>
              </a:rPr>
              <a:t>database </a:t>
            </a:r>
            <a:r>
              <a:rPr sz="2000" spc="-59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12" dirty="0">
                <a:solidFill>
                  <a:prstClr val="black"/>
                </a:solidFill>
                <a:latin typeface="Trebuchet MS"/>
                <a:cs typeface="Trebuchet MS"/>
              </a:rPr>
              <a:t>an</a:t>
            </a:r>
            <a:r>
              <a:rPr sz="2000" spc="18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r>
              <a:rPr sz="2000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118" dirty="0">
                <a:solidFill>
                  <a:prstClr val="black"/>
                </a:solidFill>
                <a:latin typeface="Trebuchet MS"/>
                <a:cs typeface="Trebuchet MS"/>
              </a:rPr>
              <a:t>it</a:t>
            </a:r>
            <a:r>
              <a:rPr sz="2000" spc="-449" dirty="0">
                <a:solidFill>
                  <a:prstClr val="black"/>
                </a:solidFill>
                <a:latin typeface="Trebuchet MS"/>
                <a:cs typeface="Trebuchet MS"/>
              </a:rPr>
              <a:t>’</a:t>
            </a:r>
            <a:r>
              <a:rPr sz="2000" spc="221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18" dirty="0">
                <a:solidFill>
                  <a:prstClr val="black"/>
                </a:solidFill>
                <a:latin typeface="Trebuchet MS"/>
                <a:cs typeface="Trebuchet MS"/>
              </a:rPr>
              <a:t>information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52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2000" spc="79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9" dirty="0">
                <a:solidFill>
                  <a:prstClr val="black"/>
                </a:solidFill>
                <a:latin typeface="Trebuchet MS"/>
                <a:cs typeface="Trebuchet MS"/>
              </a:rPr>
              <a:t>easil</a:t>
            </a:r>
            <a:r>
              <a:rPr sz="2000" spc="-3" dirty="0">
                <a:solidFill>
                  <a:prstClr val="black"/>
                </a:solidFill>
                <a:latin typeface="Trebuchet MS"/>
                <a:cs typeface="Trebuchet MS"/>
              </a:rPr>
              <a:t>y</a:t>
            </a:r>
            <a:r>
              <a:rPr sz="2000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000" spc="-61" dirty="0">
                <a:solidFill>
                  <a:prstClr val="black"/>
                </a:solidFill>
                <a:latin typeface="Trebuchet MS"/>
                <a:cs typeface="Trebuchet MS"/>
              </a:rPr>
              <a:t>attained.</a:t>
            </a:r>
            <a:endParaRPr sz="2000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467" y="222719"/>
            <a:ext cx="7092373" cy="384790"/>
          </a:xfrm>
          <a:prstGeom prst="rect">
            <a:avLst/>
          </a:prstGeom>
        </p:spPr>
        <p:txBody>
          <a:bodyPr vert="horz" wrap="square" lIns="0" tIns="6927" rIns="0" bIns="0" rtlCol="0">
            <a:spAutoFit/>
          </a:bodyPr>
          <a:lstStyle/>
          <a:p>
            <a:pPr marL="7697">
              <a:spcBef>
                <a:spcPts val="55"/>
              </a:spcBef>
            </a:pPr>
            <a:r>
              <a:rPr sz="2455" b="1" spc="-39" dirty="0">
                <a:solidFill>
                  <a:srgbClr val="000000"/>
                </a:solidFill>
              </a:rPr>
              <a:t>Hardening</a:t>
            </a:r>
            <a:r>
              <a:rPr sz="2455" b="1" spc="-133" dirty="0">
                <a:solidFill>
                  <a:srgbClr val="000000"/>
                </a:solidFill>
              </a:rPr>
              <a:t> </a:t>
            </a:r>
            <a:r>
              <a:rPr sz="2455" b="1" spc="15" dirty="0">
                <a:solidFill>
                  <a:srgbClr val="000000"/>
                </a:solidFill>
              </a:rPr>
              <a:t>Against</a:t>
            </a:r>
            <a:r>
              <a:rPr sz="2455" b="1" spc="-133" dirty="0">
                <a:solidFill>
                  <a:srgbClr val="000000"/>
                </a:solidFill>
              </a:rPr>
              <a:t> </a:t>
            </a:r>
            <a:r>
              <a:rPr sz="2455" b="1" spc="-39" dirty="0">
                <a:solidFill>
                  <a:srgbClr val="000000"/>
                </a:solidFill>
              </a:rPr>
              <a:t>Privilege</a:t>
            </a:r>
            <a:r>
              <a:rPr sz="2455" b="1" spc="-127" dirty="0">
                <a:solidFill>
                  <a:srgbClr val="000000"/>
                </a:solidFill>
              </a:rPr>
              <a:t> </a:t>
            </a:r>
            <a:r>
              <a:rPr sz="2455" b="1" spc="-21" dirty="0">
                <a:solidFill>
                  <a:srgbClr val="000000"/>
                </a:solidFill>
              </a:rPr>
              <a:t>Escalation</a:t>
            </a:r>
            <a:r>
              <a:rPr sz="2455" b="1" spc="-133" dirty="0">
                <a:solidFill>
                  <a:srgbClr val="000000"/>
                </a:solidFill>
              </a:rPr>
              <a:t> </a:t>
            </a:r>
            <a:r>
              <a:rPr sz="2455" b="1" spc="-42" dirty="0">
                <a:solidFill>
                  <a:srgbClr val="000000"/>
                </a:solidFill>
              </a:rPr>
              <a:t>on</a:t>
            </a:r>
            <a:r>
              <a:rPr sz="2455" b="1" spc="-200" dirty="0">
                <a:solidFill>
                  <a:srgbClr val="000000"/>
                </a:solidFill>
              </a:rPr>
              <a:t> </a:t>
            </a:r>
            <a:r>
              <a:rPr sz="2455" b="1" spc="-76" dirty="0">
                <a:solidFill>
                  <a:srgbClr val="000000"/>
                </a:solidFill>
              </a:rPr>
              <a:t>Target</a:t>
            </a:r>
            <a:r>
              <a:rPr sz="2455" b="1" spc="-133" dirty="0">
                <a:solidFill>
                  <a:srgbClr val="000000"/>
                </a:solidFill>
              </a:rPr>
              <a:t> </a:t>
            </a:r>
            <a:r>
              <a:rPr sz="2455" b="1" spc="-33" dirty="0">
                <a:solidFill>
                  <a:srgbClr val="000000"/>
                </a:solidFill>
              </a:rPr>
              <a:t>1</a:t>
            </a:r>
            <a:endParaRPr sz="2455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72810" y="924757"/>
            <a:ext cx="6051168" cy="4011749"/>
          </a:xfrm>
          <a:prstGeom prst="rect">
            <a:avLst/>
          </a:prstGeom>
        </p:spPr>
        <p:txBody>
          <a:bodyPr vert="horz" wrap="square" lIns="0" tIns="7312" rIns="0" bIns="0" rtlCol="0">
            <a:spAutoFit/>
          </a:bodyPr>
          <a:lstStyle/>
          <a:p>
            <a:pPr marL="310207" marR="3079" indent="-283266">
              <a:lnSpc>
                <a:spcPct val="115999"/>
              </a:lnSpc>
              <a:spcBef>
                <a:spcPts val="58"/>
              </a:spcBef>
              <a:buFont typeface="Arial"/>
              <a:buChar char="●"/>
              <a:tabLst>
                <a:tab pos="310593" algn="l"/>
              </a:tabLst>
            </a:pPr>
            <a:r>
              <a:rPr spc="3" dirty="0"/>
              <a:t>Role </a:t>
            </a:r>
            <a:r>
              <a:rPr spc="27" dirty="0"/>
              <a:t>and </a:t>
            </a:r>
            <a:r>
              <a:rPr spc="39" dirty="0"/>
              <a:t>permission </a:t>
            </a:r>
            <a:r>
              <a:rPr spc="27" dirty="0"/>
              <a:t>management </a:t>
            </a:r>
            <a:r>
              <a:rPr spc="18" dirty="0"/>
              <a:t>of </a:t>
            </a:r>
            <a:r>
              <a:rPr spc="3" dirty="0"/>
              <a:t>new </a:t>
            </a:r>
            <a:r>
              <a:rPr spc="27" dirty="0"/>
              <a:t>and </a:t>
            </a:r>
            <a:r>
              <a:rPr dirty="0"/>
              <a:t>existing </a:t>
            </a:r>
            <a:r>
              <a:rPr spc="76" dirty="0"/>
              <a:t>users </a:t>
            </a:r>
            <a:r>
              <a:rPr spc="79" dirty="0"/>
              <a:t>is </a:t>
            </a:r>
            <a:r>
              <a:rPr spc="12" dirty="0"/>
              <a:t>essential </a:t>
            </a:r>
            <a:r>
              <a:rPr spc="-45" dirty="0"/>
              <a:t>to </a:t>
            </a:r>
            <a:r>
              <a:rPr spc="-42" dirty="0"/>
              <a:t> </a:t>
            </a:r>
            <a:r>
              <a:rPr spc="-30" dirty="0"/>
              <a:t>preventing</a:t>
            </a:r>
            <a:r>
              <a:rPr spc="-115" dirty="0"/>
              <a:t> </a:t>
            </a:r>
            <a:r>
              <a:rPr spc="-42" dirty="0"/>
              <a:t>vertical</a:t>
            </a:r>
            <a:r>
              <a:rPr spc="-115" dirty="0"/>
              <a:t> </a:t>
            </a:r>
            <a:r>
              <a:rPr spc="-12" dirty="0"/>
              <a:t>or</a:t>
            </a:r>
            <a:r>
              <a:rPr spc="-115" dirty="0"/>
              <a:t> </a:t>
            </a:r>
            <a:r>
              <a:rPr spc="-18" dirty="0"/>
              <a:t>horizontal</a:t>
            </a:r>
            <a:r>
              <a:rPr spc="-115" dirty="0"/>
              <a:t> </a:t>
            </a:r>
            <a:r>
              <a:rPr spc="9" dirty="0"/>
              <a:t>escalation</a:t>
            </a:r>
            <a:r>
              <a:rPr spc="-115" dirty="0"/>
              <a:t> </a:t>
            </a:r>
            <a:r>
              <a:rPr spc="18" dirty="0"/>
              <a:t>of</a:t>
            </a:r>
            <a:r>
              <a:rPr spc="-115" dirty="0"/>
              <a:t> </a:t>
            </a:r>
            <a:r>
              <a:rPr spc="-6" dirty="0"/>
              <a:t>privileges</a:t>
            </a:r>
            <a:r>
              <a:rPr spc="-112" dirty="0"/>
              <a:t> </a:t>
            </a:r>
            <a:r>
              <a:rPr spc="-45" dirty="0"/>
              <a:t>to</a:t>
            </a:r>
            <a:r>
              <a:rPr spc="-115" dirty="0"/>
              <a:t> </a:t>
            </a:r>
            <a:r>
              <a:rPr spc="-12" dirty="0"/>
              <a:t>unauthorized</a:t>
            </a:r>
            <a:r>
              <a:rPr spc="-112" dirty="0"/>
              <a:t> </a:t>
            </a:r>
            <a:r>
              <a:rPr spc="24" dirty="0"/>
              <a:t>users.</a:t>
            </a:r>
          </a:p>
          <a:p>
            <a:pPr marL="19628">
              <a:buFont typeface="Arial"/>
              <a:buChar char="●"/>
            </a:pPr>
            <a:endParaRPr sz="3455"/>
          </a:p>
          <a:p>
            <a:pPr marL="310207" marR="595784" indent="-283266">
              <a:lnSpc>
                <a:spcPct val="115999"/>
              </a:lnSpc>
              <a:buFont typeface="Arial"/>
              <a:buChar char="●"/>
              <a:tabLst>
                <a:tab pos="310593" algn="l"/>
              </a:tabLst>
            </a:pPr>
            <a:r>
              <a:rPr spc="36" dirty="0"/>
              <a:t>Recommended</a:t>
            </a:r>
            <a:r>
              <a:rPr spc="-118" dirty="0"/>
              <a:t> </a:t>
            </a:r>
            <a:r>
              <a:rPr spc="-45" dirty="0"/>
              <a:t>to</a:t>
            </a:r>
            <a:r>
              <a:rPr spc="-115" dirty="0"/>
              <a:t> </a:t>
            </a:r>
            <a:r>
              <a:rPr spc="24" dirty="0"/>
              <a:t>set</a:t>
            </a:r>
            <a:r>
              <a:rPr spc="-115" dirty="0"/>
              <a:t> </a:t>
            </a:r>
            <a:r>
              <a:rPr spc="-30" dirty="0"/>
              <a:t>correct</a:t>
            </a:r>
            <a:r>
              <a:rPr spc="-115" dirty="0"/>
              <a:t> </a:t>
            </a:r>
            <a:r>
              <a:rPr spc="-67" dirty="0"/>
              <a:t>ﬁle</a:t>
            </a:r>
            <a:r>
              <a:rPr spc="-115" dirty="0"/>
              <a:t> </a:t>
            </a:r>
            <a:r>
              <a:rPr spc="58" dirty="0"/>
              <a:t>permissions</a:t>
            </a:r>
            <a:r>
              <a:rPr spc="-112" dirty="0"/>
              <a:t> </a:t>
            </a:r>
            <a:r>
              <a:rPr spc="-24" dirty="0"/>
              <a:t>for</a:t>
            </a:r>
            <a:r>
              <a:rPr spc="-112" dirty="0"/>
              <a:t> </a:t>
            </a:r>
            <a:r>
              <a:rPr spc="33" dirty="0"/>
              <a:t>user</a:t>
            </a:r>
            <a:r>
              <a:rPr spc="-112" dirty="0"/>
              <a:t> </a:t>
            </a:r>
            <a:r>
              <a:rPr dirty="0"/>
              <a:t>accounts,</a:t>
            </a:r>
            <a:r>
              <a:rPr spc="-115" dirty="0"/>
              <a:t> </a:t>
            </a:r>
            <a:r>
              <a:rPr spc="-12" dirty="0"/>
              <a:t>maintain </a:t>
            </a:r>
            <a:r>
              <a:rPr spc="-649" dirty="0"/>
              <a:t> </a:t>
            </a:r>
            <a:r>
              <a:rPr spc="-21" dirty="0"/>
              <a:t>control</a:t>
            </a:r>
            <a:r>
              <a:rPr spc="-115" dirty="0"/>
              <a:t> </a:t>
            </a:r>
            <a:r>
              <a:rPr spc="-24" dirty="0"/>
              <a:t>over</a:t>
            </a:r>
            <a:r>
              <a:rPr spc="-115" dirty="0"/>
              <a:t> </a:t>
            </a:r>
            <a:r>
              <a:rPr spc="73" dirty="0"/>
              <a:t>assigned</a:t>
            </a:r>
            <a:r>
              <a:rPr spc="-115" dirty="0"/>
              <a:t> </a:t>
            </a:r>
            <a:r>
              <a:rPr spc="12" dirty="0"/>
              <a:t>roles</a:t>
            </a:r>
            <a:r>
              <a:rPr spc="-115" dirty="0"/>
              <a:t> </a:t>
            </a:r>
            <a:r>
              <a:rPr spc="27" dirty="0"/>
              <a:t>and</a:t>
            </a:r>
            <a:r>
              <a:rPr spc="-115" dirty="0"/>
              <a:t> </a:t>
            </a:r>
            <a:r>
              <a:rPr spc="58" dirty="0"/>
              <a:t>permissions</a:t>
            </a:r>
            <a:r>
              <a:rPr spc="-112" dirty="0"/>
              <a:t> </a:t>
            </a:r>
            <a:r>
              <a:rPr spc="-24" dirty="0"/>
              <a:t>for</a:t>
            </a:r>
            <a:r>
              <a:rPr spc="-112" dirty="0"/>
              <a:t> </a:t>
            </a:r>
            <a:r>
              <a:rPr spc="6" dirty="0"/>
              <a:t>any</a:t>
            </a:r>
            <a:r>
              <a:rPr spc="-115" dirty="0"/>
              <a:t> </a:t>
            </a:r>
            <a:r>
              <a:rPr dirty="0"/>
              <a:t>existing</a:t>
            </a:r>
            <a:r>
              <a:rPr spc="-115" dirty="0"/>
              <a:t> </a:t>
            </a:r>
            <a:r>
              <a:rPr spc="-12" dirty="0"/>
              <a:t>or</a:t>
            </a:r>
            <a:r>
              <a:rPr spc="-115" dirty="0"/>
              <a:t> </a:t>
            </a:r>
            <a:r>
              <a:rPr spc="3" dirty="0"/>
              <a:t>new</a:t>
            </a:r>
            <a:r>
              <a:rPr spc="-115" dirty="0"/>
              <a:t> </a:t>
            </a:r>
            <a:r>
              <a:rPr spc="30" dirty="0"/>
              <a:t>user </a:t>
            </a:r>
            <a:r>
              <a:rPr spc="33" dirty="0"/>
              <a:t> </a:t>
            </a:r>
            <a:r>
              <a:rPr spc="18" dirty="0"/>
              <a:t>accounts.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39</a:t>
            </a:fld>
            <a:endParaRPr spc="6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9"/>
          <p:cNvSpPr txBox="1">
            <a:spLocks noGrp="1"/>
          </p:cNvSpPr>
          <p:nvPr>
            <p:ph type="subTitle" idx="1"/>
          </p:nvPr>
        </p:nvSpPr>
        <p:spPr>
          <a:xfrm>
            <a:off x="9403080" y="975360"/>
            <a:ext cx="2633539" cy="53949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spcFirstLastPara="1" vert="horz" wrap="square" lIns="243788" tIns="243788" rIns="243788" bIns="243788" rtlCol="0" anchor="t" anchorCtr="0">
            <a:normAutofit fontScale="62500" lnSpcReduction="20000"/>
          </a:bodyPr>
          <a:lstStyle/>
          <a:p>
            <a:pPr marL="0" indent="0">
              <a:buClr>
                <a:schemeClr val="dk1"/>
              </a:buClr>
              <a:buSzPts val="2900"/>
            </a:pPr>
            <a:r>
              <a:rPr lang="en-US" sz="18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800" b="1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Address Range:     </a:t>
            </a:r>
            <a:r>
              <a:rPr lang="en-US" sz="1800" b="1" dirty="0"/>
              <a:t>192.168.1.0/24</a:t>
            </a:r>
            <a:endParaRPr sz="1800" b="1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Netmask:  </a:t>
            </a:r>
            <a:r>
              <a:rPr lang="en-US" sz="1800" b="1" dirty="0"/>
              <a:t>255.255.255.0</a:t>
            </a:r>
            <a:endParaRPr sz="1800" b="1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Gateway:  </a:t>
            </a:r>
            <a:r>
              <a:rPr lang="en-US" sz="1800" b="1" dirty="0"/>
              <a:t>192.168.1.1</a:t>
            </a:r>
            <a:endParaRPr sz="1800" b="1" dirty="0"/>
          </a:p>
          <a:p>
            <a:pPr marL="0" indent="0">
              <a:buClr>
                <a:schemeClr val="dk1"/>
              </a:buClr>
              <a:buSzPts val="2900"/>
            </a:pPr>
            <a:endParaRPr lang="en-US" sz="1600" dirty="0">
              <a:cs typeface="Roboto Black"/>
            </a:endParaRPr>
          </a:p>
          <a:p>
            <a:pPr marL="0" indent="0">
              <a:buClr>
                <a:schemeClr val="dk1"/>
              </a:buClr>
              <a:buSzPts val="2900"/>
            </a:pPr>
            <a:r>
              <a:rPr lang="en-US" sz="18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</a:p>
          <a:p>
            <a:pPr marL="0" indent="0">
              <a:lnSpc>
                <a:spcPct val="170000"/>
              </a:lnSpc>
              <a:buClr>
                <a:schemeClr val="dk1"/>
              </a:buClr>
              <a:buSzPts val="2900"/>
            </a:pPr>
            <a:r>
              <a:rPr lang="en-US" sz="1800" dirty="0"/>
              <a:t>IPv4: </a:t>
            </a:r>
            <a:r>
              <a:rPr lang="en-US" sz="1800" b="1" dirty="0"/>
              <a:t>192.168.1.90</a:t>
            </a:r>
            <a:endParaRPr sz="1800" b="1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OS: </a:t>
            </a:r>
            <a:r>
              <a:rPr lang="en-US" sz="1800" b="1" dirty="0"/>
              <a:t>Debian Kali 5.4.0</a:t>
            </a:r>
            <a:endParaRPr sz="1800" b="1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Hostname: </a:t>
            </a:r>
            <a:r>
              <a:rPr lang="en-US" sz="1800" b="1" dirty="0"/>
              <a:t>Kali</a:t>
            </a:r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endParaRPr lang="en-US" sz="1600" b="1" dirty="0"/>
          </a:p>
          <a:p>
            <a:pPr marL="0" indent="0">
              <a:buClr>
                <a:schemeClr val="dk1"/>
              </a:buClr>
              <a:buSzPts val="2900"/>
            </a:pPr>
            <a:endParaRPr sz="1600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IPv4: </a:t>
            </a:r>
            <a:r>
              <a:rPr lang="en-US" sz="1800" b="1" dirty="0"/>
              <a:t>192.168.1.110</a:t>
            </a:r>
            <a:endParaRPr sz="1800" b="1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OS: Debian </a:t>
            </a:r>
            <a:r>
              <a:rPr lang="en-US" sz="1800" b="1" dirty="0"/>
              <a:t>GNU/Linux 8</a:t>
            </a:r>
            <a:endParaRPr sz="1800" b="1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Hostname: </a:t>
            </a:r>
            <a:r>
              <a:rPr lang="en-US" sz="1800" b="1" dirty="0"/>
              <a:t>Target 1</a:t>
            </a:r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endParaRPr sz="1600" dirty="0"/>
          </a:p>
          <a:p>
            <a:pPr marL="0" indent="0">
              <a:buClr>
                <a:schemeClr val="dk1"/>
              </a:buClr>
              <a:buSzPts val="2900"/>
            </a:pPr>
            <a:endParaRPr sz="1600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IPv4: </a:t>
            </a:r>
            <a:r>
              <a:rPr lang="en-US" sz="1800" b="1" dirty="0"/>
              <a:t>192.168.1.115</a:t>
            </a:r>
            <a:endParaRPr sz="1800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OS</a:t>
            </a:r>
            <a:r>
              <a:rPr lang="en-US" sz="1800" b="1" dirty="0"/>
              <a:t>:    Debian GNU/Linux 8</a:t>
            </a:r>
            <a:endParaRPr sz="1800" b="1" dirty="0"/>
          </a:p>
          <a:p>
            <a:pPr marL="0" indent="0">
              <a:buClr>
                <a:schemeClr val="dk1"/>
              </a:buClr>
              <a:buSzPts val="2900"/>
            </a:pPr>
            <a:r>
              <a:rPr lang="en-US" sz="1800" dirty="0"/>
              <a:t>Hostname</a:t>
            </a:r>
            <a:r>
              <a:rPr lang="en-US" sz="1800" b="1" dirty="0"/>
              <a:t>:  Target 2</a:t>
            </a:r>
          </a:p>
          <a:p>
            <a:pPr marL="0" indent="0">
              <a:buClr>
                <a:schemeClr val="dk1"/>
              </a:buClr>
              <a:buSzPts val="2900"/>
            </a:pPr>
            <a:endParaRPr lang="en-US" sz="1600" dirty="0"/>
          </a:p>
          <a:p>
            <a:pPr marL="0" indent="0">
              <a:buClr>
                <a:schemeClr val="dk1"/>
              </a:buClr>
              <a:buSzPts val="2900"/>
            </a:pPr>
            <a:endParaRPr lang="en-US" sz="1600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IPv4: </a:t>
            </a:r>
            <a:r>
              <a:rPr lang="en-US" sz="1800" b="1" dirty="0"/>
              <a:t>192.168.1.105</a:t>
            </a:r>
            <a:endParaRPr sz="1800" b="1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OS: </a:t>
            </a:r>
            <a:r>
              <a:rPr lang="en-US" sz="1800" b="1" dirty="0"/>
              <a:t>Ubuntu 18.04</a:t>
            </a:r>
            <a:endParaRPr sz="1800" b="1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Hostname: </a:t>
            </a:r>
            <a:r>
              <a:rPr lang="en-US" sz="1800" b="1" dirty="0"/>
              <a:t>Capstone</a:t>
            </a:r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endParaRPr lang="en-US" sz="1600" dirty="0"/>
          </a:p>
          <a:p>
            <a:pPr marL="0" indent="0">
              <a:buClr>
                <a:schemeClr val="dk1"/>
              </a:buClr>
              <a:buSzPts val="2900"/>
            </a:pPr>
            <a:endParaRPr lang="en-US" sz="1600" dirty="0"/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IPv4</a:t>
            </a:r>
            <a:r>
              <a:rPr lang="en-US" sz="1800" b="1" dirty="0"/>
              <a:t>: 192.168.1.100</a:t>
            </a:r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OS: </a:t>
            </a:r>
            <a:r>
              <a:rPr lang="en-US" sz="1800" b="1" dirty="0"/>
              <a:t>Ubuntu 18.04</a:t>
            </a:r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900"/>
            </a:pPr>
            <a:r>
              <a:rPr lang="en-US" sz="1800" dirty="0"/>
              <a:t>Hostname: </a:t>
            </a:r>
            <a:r>
              <a:rPr lang="en-US" sz="1800" b="1" dirty="0"/>
              <a:t>ELK</a:t>
            </a:r>
          </a:p>
          <a:p>
            <a:pPr marL="0" indent="0">
              <a:buClr>
                <a:schemeClr val="dk1"/>
              </a:buClr>
              <a:buSzPts val="2900"/>
            </a:pPr>
            <a:endParaRPr lang="en-US" sz="1600" dirty="0"/>
          </a:p>
          <a:p>
            <a:pPr marL="0" indent="0">
              <a:buClr>
                <a:schemeClr val="dk1"/>
              </a:buClr>
              <a:buSzPts val="2900"/>
            </a:pPr>
            <a:endParaRPr sz="1600" dirty="0"/>
          </a:p>
          <a:p>
            <a:pPr marL="0" indent="0">
              <a:buClr>
                <a:schemeClr val="dk1"/>
              </a:buClr>
              <a:buSzPts val="2900"/>
            </a:pPr>
            <a:endParaRPr sz="1400" dirty="0"/>
          </a:p>
          <a:p>
            <a:pPr marL="0" indent="0"/>
            <a:endParaRPr dirty="0"/>
          </a:p>
        </p:txBody>
      </p:sp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155381" y="975360"/>
            <a:ext cx="8930400" cy="554736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vert="horz" wrap="square" lIns="609500" tIns="0" rIns="609500" bIns="1218988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1050"/>
              </a:spcBef>
              <a:buNone/>
            </a:pPr>
            <a:endParaRPr dirty="0"/>
          </a:p>
          <a:p>
            <a:pPr marL="0" indent="0">
              <a:spcBef>
                <a:spcPts val="1050"/>
              </a:spcBef>
              <a:buClr>
                <a:schemeClr val="dk1"/>
              </a:buClr>
              <a:buSzPts val="2900"/>
              <a:buNone/>
            </a:pPr>
            <a:endParaRPr dirty="0"/>
          </a:p>
          <a:p>
            <a:pPr marL="0" indent="0">
              <a:spcBef>
                <a:spcPts val="1050"/>
              </a:spcBef>
              <a:spcAft>
                <a:spcPts val="1050"/>
              </a:spcAft>
              <a:buNone/>
            </a:pPr>
            <a:endParaRPr dirty="0"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14975" y="0"/>
            <a:ext cx="8930400" cy="711600"/>
          </a:xfrm>
          <a:prstGeom prst="rect">
            <a:avLst/>
          </a:prstGeom>
        </p:spPr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 dirty="0"/>
              <a:t>Network Topology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36EC8F-3FA7-4530-AF98-CBFF99C1B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1" y="975360"/>
            <a:ext cx="8930400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45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842" y="223989"/>
            <a:ext cx="9456496" cy="345901"/>
          </a:xfrm>
          <a:prstGeom prst="rect">
            <a:avLst/>
          </a:prstGeom>
        </p:spPr>
        <p:txBody>
          <a:bodyPr vert="horz" wrap="square" lIns="0" tIns="10006" rIns="0" bIns="0" rtlCol="0">
            <a:spAutoFit/>
          </a:bodyPr>
          <a:lstStyle/>
          <a:p>
            <a:pPr marL="7697">
              <a:spcBef>
                <a:spcPts val="79"/>
              </a:spcBef>
            </a:pPr>
            <a:r>
              <a:rPr sz="2182" b="1" spc="-24" dirty="0">
                <a:solidFill>
                  <a:srgbClr val="000000"/>
                </a:solidFill>
              </a:rPr>
              <a:t>Hardening</a:t>
            </a:r>
            <a:r>
              <a:rPr sz="2182" b="1" spc="-106" dirty="0">
                <a:solidFill>
                  <a:srgbClr val="000000"/>
                </a:solidFill>
              </a:rPr>
              <a:t> </a:t>
            </a:r>
            <a:r>
              <a:rPr sz="2182" b="1" spc="24" dirty="0">
                <a:solidFill>
                  <a:srgbClr val="000000"/>
                </a:solidFill>
              </a:rPr>
              <a:t>Against</a:t>
            </a:r>
            <a:r>
              <a:rPr sz="2182" b="1" spc="-106" dirty="0">
                <a:solidFill>
                  <a:srgbClr val="000000"/>
                </a:solidFill>
              </a:rPr>
              <a:t> </a:t>
            </a:r>
            <a:r>
              <a:rPr sz="2182" b="1" spc="6" dirty="0">
                <a:solidFill>
                  <a:srgbClr val="000000"/>
                </a:solidFill>
              </a:rPr>
              <a:t>WordPress</a:t>
            </a:r>
            <a:r>
              <a:rPr sz="2182" b="1" spc="-106" dirty="0">
                <a:solidFill>
                  <a:srgbClr val="000000"/>
                </a:solidFill>
              </a:rPr>
              <a:t> </a:t>
            </a:r>
            <a:r>
              <a:rPr sz="2182" b="1" spc="100" dirty="0">
                <a:solidFill>
                  <a:srgbClr val="000000"/>
                </a:solidFill>
              </a:rPr>
              <a:t>XML-RPC</a:t>
            </a:r>
            <a:r>
              <a:rPr sz="2182" b="1" spc="-103" dirty="0">
                <a:solidFill>
                  <a:srgbClr val="000000"/>
                </a:solidFill>
              </a:rPr>
              <a:t> </a:t>
            </a:r>
            <a:r>
              <a:rPr sz="2182" b="1" spc="-39" dirty="0">
                <a:solidFill>
                  <a:srgbClr val="000000"/>
                </a:solidFill>
              </a:rPr>
              <a:t>Related</a:t>
            </a:r>
            <a:r>
              <a:rPr sz="2182" b="1" spc="-106" dirty="0">
                <a:solidFill>
                  <a:srgbClr val="000000"/>
                </a:solidFill>
              </a:rPr>
              <a:t> </a:t>
            </a:r>
            <a:r>
              <a:rPr sz="2182" b="1" spc="-45" dirty="0">
                <a:solidFill>
                  <a:srgbClr val="000000"/>
                </a:solidFill>
              </a:rPr>
              <a:t>Vulnerabilities</a:t>
            </a:r>
            <a:r>
              <a:rPr sz="2182" b="1" spc="-103" dirty="0">
                <a:solidFill>
                  <a:srgbClr val="000000"/>
                </a:solidFill>
              </a:rPr>
              <a:t> </a:t>
            </a:r>
            <a:r>
              <a:rPr sz="2182" b="1" spc="-27" dirty="0">
                <a:solidFill>
                  <a:srgbClr val="000000"/>
                </a:solidFill>
              </a:rPr>
              <a:t>on</a:t>
            </a:r>
            <a:r>
              <a:rPr sz="2182" b="1" spc="-170" dirty="0">
                <a:solidFill>
                  <a:srgbClr val="000000"/>
                </a:solidFill>
              </a:rPr>
              <a:t> </a:t>
            </a:r>
            <a:r>
              <a:rPr sz="2182" b="1" spc="-58" dirty="0">
                <a:solidFill>
                  <a:srgbClr val="000000"/>
                </a:solidFill>
              </a:rPr>
              <a:t>Target</a:t>
            </a:r>
            <a:r>
              <a:rPr sz="2182" b="1" spc="-106" dirty="0">
                <a:solidFill>
                  <a:srgbClr val="000000"/>
                </a:solidFill>
              </a:rPr>
              <a:t> </a:t>
            </a:r>
            <a:r>
              <a:rPr sz="2182" b="1" spc="-18" dirty="0">
                <a:solidFill>
                  <a:srgbClr val="000000"/>
                </a:solidFill>
              </a:rPr>
              <a:t>1</a:t>
            </a:r>
            <a:endParaRPr sz="2182"/>
          </a:p>
        </p:txBody>
      </p:sp>
      <p:grpSp>
        <p:nvGrpSpPr>
          <p:cNvPr id="3" name="object 3"/>
          <p:cNvGrpSpPr/>
          <p:nvPr/>
        </p:nvGrpSpPr>
        <p:grpSpPr>
          <a:xfrm>
            <a:off x="1645992" y="4604766"/>
            <a:ext cx="7093142" cy="297873"/>
            <a:chOff x="2709536" y="7597864"/>
            <a:chExt cx="11703685" cy="491490"/>
          </a:xfrm>
        </p:grpSpPr>
        <p:sp>
          <p:nvSpPr>
            <p:cNvPr id="4" name="object 4"/>
            <p:cNvSpPr/>
            <p:nvPr/>
          </p:nvSpPr>
          <p:spPr>
            <a:xfrm>
              <a:off x="2709536" y="7597864"/>
              <a:ext cx="11703685" cy="478155"/>
            </a:xfrm>
            <a:custGeom>
              <a:avLst/>
              <a:gdLst/>
              <a:ahLst/>
              <a:cxnLst/>
              <a:rect l="l" t="t" r="r" b="b"/>
              <a:pathLst>
                <a:path w="11703685" h="478154">
                  <a:moveTo>
                    <a:pt x="11703664" y="477721"/>
                  </a:moveTo>
                  <a:lnTo>
                    <a:pt x="0" y="477721"/>
                  </a:lnTo>
                  <a:lnTo>
                    <a:pt x="0" y="0"/>
                  </a:lnTo>
                  <a:lnTo>
                    <a:pt x="11703664" y="0"/>
                  </a:lnTo>
                  <a:lnTo>
                    <a:pt x="11703664" y="477721"/>
                  </a:lnTo>
                  <a:close/>
                </a:path>
              </a:pathLst>
            </a:custGeom>
            <a:solidFill>
              <a:srgbClr val="F4F1F0"/>
            </a:solidFill>
          </p:spPr>
          <p:txBody>
            <a:bodyPr wrap="square" lIns="0" tIns="0" rIns="0" bIns="0" rtlCol="0"/>
            <a:lstStyle/>
            <a:p>
              <a:pPr defTabSz="554218"/>
              <a:endParaRPr sz="1091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113906" y="8080959"/>
              <a:ext cx="478155" cy="0"/>
            </a:xfrm>
            <a:custGeom>
              <a:avLst/>
              <a:gdLst/>
              <a:ahLst/>
              <a:cxnLst/>
              <a:rect l="l" t="t" r="r" b="b"/>
              <a:pathLst>
                <a:path w="478154">
                  <a:moveTo>
                    <a:pt x="0" y="0"/>
                  </a:moveTo>
                  <a:lnTo>
                    <a:pt x="477721" y="0"/>
                  </a:lnTo>
                </a:path>
              </a:pathLst>
            </a:custGeom>
            <a:ln w="16322">
              <a:solidFill>
                <a:srgbClr val="659800"/>
              </a:solidFill>
            </a:ln>
          </p:spPr>
          <p:txBody>
            <a:bodyPr wrap="square" lIns="0" tIns="0" rIns="0" bIns="0" rtlCol="0"/>
            <a:lstStyle/>
            <a:p>
              <a:pPr defTabSz="554218"/>
              <a:endParaRPr sz="1091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8148" y="1128701"/>
            <a:ext cx="10159615" cy="3840704"/>
          </a:xfrm>
          <a:prstGeom prst="rect">
            <a:avLst/>
          </a:prstGeom>
        </p:spPr>
        <p:txBody>
          <a:bodyPr vert="horz" wrap="square" lIns="0" tIns="10006" rIns="0" bIns="0" rtlCol="0">
            <a:spAutoFit/>
          </a:bodyPr>
          <a:lstStyle/>
          <a:p>
            <a:pPr marL="290579" indent="-283266" defTabSz="554218">
              <a:spcBef>
                <a:spcPts val="79"/>
              </a:spcBef>
              <a:buFont typeface="Arial"/>
              <a:buChar char="●"/>
              <a:tabLst>
                <a:tab pos="290964" algn="l"/>
              </a:tabLst>
            </a:pPr>
            <a:r>
              <a:rPr sz="2182" spc="-15" dirty="0">
                <a:solidFill>
                  <a:prstClr val="black"/>
                </a:solidFill>
                <a:latin typeface="Trebuchet MS"/>
                <a:cs typeface="Trebuchet MS"/>
              </a:rPr>
              <a:t>Update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58" dirty="0">
                <a:solidFill>
                  <a:prstClr val="black"/>
                </a:solidFill>
                <a:latin typeface="Trebuchet MS"/>
                <a:cs typeface="Trebuchet MS"/>
              </a:rPr>
              <a:t>WordPress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8" dirty="0">
                <a:solidFill>
                  <a:prstClr val="black"/>
                </a:solidFill>
                <a:latin typeface="Trebuchet MS"/>
                <a:cs typeface="Trebuchet MS"/>
              </a:rPr>
              <a:t>version.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buFont typeface="Arial"/>
              <a:buChar char="●"/>
            </a:pPr>
            <a:endParaRPr sz="345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0579" marR="6928" indent="-283266" defTabSz="554218">
              <a:lnSpc>
                <a:spcPct val="115999"/>
              </a:lnSpc>
              <a:buFont typeface="Arial"/>
              <a:buChar char="●"/>
              <a:tabLst>
                <a:tab pos="290964" algn="l"/>
              </a:tabLst>
            </a:pPr>
            <a:r>
              <a:rPr sz="2182" spc="21" dirty="0">
                <a:solidFill>
                  <a:prstClr val="black"/>
                </a:solidFill>
                <a:latin typeface="Trebuchet MS"/>
                <a:cs typeface="Trebuchet MS"/>
              </a:rPr>
              <a:t>Disable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09" dirty="0">
                <a:solidFill>
                  <a:prstClr val="black"/>
                </a:solidFill>
                <a:latin typeface="Trebuchet MS"/>
                <a:cs typeface="Trebuchet MS"/>
              </a:rPr>
              <a:t>XML-RPC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00" dirty="0">
                <a:solidFill>
                  <a:prstClr val="black"/>
                </a:solidFill>
                <a:latin typeface="Trebuchet MS"/>
                <a:cs typeface="Trebuchet MS"/>
              </a:rPr>
              <a:t>API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27" dirty="0">
                <a:solidFill>
                  <a:prstClr val="black"/>
                </a:solidFill>
                <a:latin typeface="Trebuchet MS"/>
                <a:cs typeface="Trebuchet MS"/>
              </a:rPr>
              <a:t>settings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69" dirty="0">
                <a:solidFill>
                  <a:prstClr val="black"/>
                </a:solidFill>
                <a:latin typeface="Trebuchet MS"/>
                <a:cs typeface="Trebuchet MS"/>
              </a:rPr>
              <a:t>if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5" dirty="0">
                <a:solidFill>
                  <a:prstClr val="black"/>
                </a:solidFill>
                <a:latin typeface="Trebuchet MS"/>
                <a:cs typeface="Trebuchet MS"/>
              </a:rPr>
              <a:t>still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enabled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(patched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61" dirty="0">
                <a:solidFill>
                  <a:prstClr val="black"/>
                </a:solidFill>
                <a:latin typeface="Trebuchet MS"/>
                <a:cs typeface="Trebuchet MS"/>
              </a:rPr>
              <a:t>after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58" dirty="0">
                <a:solidFill>
                  <a:prstClr val="black"/>
                </a:solidFill>
                <a:latin typeface="Trebuchet MS"/>
                <a:cs typeface="Trebuchet MS"/>
              </a:rPr>
              <a:t>WordPress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94" dirty="0">
                <a:solidFill>
                  <a:prstClr val="black"/>
                </a:solidFill>
                <a:latin typeface="Trebuchet MS"/>
                <a:cs typeface="Trebuchet MS"/>
              </a:rPr>
              <a:t>3.5.1,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42" dirty="0">
                <a:solidFill>
                  <a:prstClr val="black"/>
                </a:solidFill>
                <a:latin typeface="Trebuchet MS"/>
                <a:cs typeface="Trebuchet MS"/>
              </a:rPr>
              <a:t>as </a:t>
            </a:r>
            <a:r>
              <a:rPr sz="2182" spc="-6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8" dirty="0">
                <a:solidFill>
                  <a:prstClr val="black"/>
                </a:solidFill>
                <a:latin typeface="Trebuchet MS"/>
                <a:cs typeface="Trebuchet MS"/>
              </a:rPr>
              <a:t>well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45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48" dirty="0">
                <a:solidFill>
                  <a:prstClr val="black"/>
                </a:solidFill>
                <a:latin typeface="Trebuchet MS"/>
                <a:cs typeface="Trebuchet MS"/>
              </a:rPr>
              <a:t>post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2" dirty="0">
                <a:solidFill>
                  <a:prstClr val="black"/>
                </a:solidFill>
                <a:latin typeface="Trebuchet MS"/>
                <a:cs typeface="Trebuchet MS"/>
              </a:rPr>
              <a:t>version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9" dirty="0">
                <a:solidFill>
                  <a:prstClr val="black"/>
                </a:solidFill>
                <a:latin typeface="Trebuchet MS"/>
                <a:cs typeface="Trebuchet MS"/>
              </a:rPr>
              <a:t>3.9.2)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buFont typeface="Arial"/>
              <a:buChar char="●"/>
            </a:pPr>
            <a:endParaRPr sz="3455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519194" marR="3079" lvl="1" indent="-283266" defTabSz="554218">
              <a:lnSpc>
                <a:spcPct val="115999"/>
              </a:lnSpc>
              <a:buFont typeface="Arial"/>
              <a:buChar char="○"/>
              <a:tabLst>
                <a:tab pos="519579" algn="l"/>
              </a:tabLst>
            </a:pPr>
            <a:r>
              <a:rPr sz="2182" spc="-21" dirty="0">
                <a:solidFill>
                  <a:prstClr val="black"/>
                </a:solidFill>
                <a:latin typeface="Trebuchet MS"/>
                <a:cs typeface="Trebuchet MS"/>
              </a:rPr>
              <a:t>xmlrpc.php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45" dirty="0">
                <a:solidFill>
                  <a:prstClr val="black"/>
                </a:solidFill>
                <a:latin typeface="Trebuchet MS"/>
                <a:cs typeface="Trebuchet MS"/>
              </a:rPr>
              <a:t>can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6" dirty="0">
                <a:solidFill>
                  <a:prstClr val="black"/>
                </a:solidFill>
                <a:latin typeface="Trebuchet MS"/>
                <a:cs typeface="Trebuchet MS"/>
              </a:rPr>
              <a:t>be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2" dirty="0">
                <a:solidFill>
                  <a:prstClr val="black"/>
                </a:solidFill>
                <a:latin typeface="Trebuchet MS"/>
                <a:cs typeface="Trebuchet MS"/>
              </a:rPr>
              <a:t>disabled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5" dirty="0">
                <a:solidFill>
                  <a:prstClr val="black"/>
                </a:solidFill>
                <a:latin typeface="Trebuchet MS"/>
                <a:cs typeface="Trebuchet MS"/>
              </a:rPr>
              <a:t>by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" dirty="0">
                <a:solidFill>
                  <a:prstClr val="black"/>
                </a:solidFill>
                <a:latin typeface="Trebuchet MS"/>
                <a:cs typeface="Trebuchet MS"/>
              </a:rPr>
              <a:t>plugin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function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6" dirty="0">
                <a:solidFill>
                  <a:prstClr val="black"/>
                </a:solidFill>
                <a:latin typeface="Trebuchet MS"/>
                <a:cs typeface="Trebuchet MS"/>
              </a:rPr>
              <a:t>utilizing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" dirty="0">
                <a:solidFill>
                  <a:prstClr val="black"/>
                </a:solidFill>
                <a:latin typeface="Trebuchet MS"/>
                <a:cs typeface="Trebuchet MS"/>
              </a:rPr>
              <a:t>following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45" dirty="0">
                <a:solidFill>
                  <a:prstClr val="black"/>
                </a:solidFill>
                <a:latin typeface="Trebuchet MS"/>
                <a:cs typeface="Trebuchet MS"/>
              </a:rPr>
              <a:t>as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6" dirty="0">
                <a:solidFill>
                  <a:prstClr val="black"/>
                </a:solidFill>
                <a:latin typeface="Trebuchet MS"/>
                <a:cs typeface="Trebuchet MS"/>
              </a:rPr>
              <a:t>part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5" dirty="0">
                <a:solidFill>
                  <a:prstClr val="black"/>
                </a:solidFill>
                <a:latin typeface="Trebuchet MS"/>
                <a:cs typeface="Trebuchet MS"/>
              </a:rPr>
              <a:t>of </a:t>
            </a:r>
            <a:r>
              <a:rPr sz="2182" spc="-6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5" dirty="0">
                <a:solidFill>
                  <a:prstClr val="black"/>
                </a:solidFill>
                <a:latin typeface="Trebuchet MS"/>
                <a:cs typeface="Trebuchet MS"/>
              </a:rPr>
              <a:t>them</a:t>
            </a:r>
            <a:r>
              <a:rPr sz="2182" spc="-12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8" dirty="0">
                <a:solidFill>
                  <a:prstClr val="black"/>
                </a:solidFill>
                <a:latin typeface="Trebuchet MS"/>
                <a:cs typeface="Trebuchet MS"/>
              </a:rPr>
              <a:t>functions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5" dirty="0">
                <a:solidFill>
                  <a:prstClr val="black"/>
                </a:solidFill>
                <a:latin typeface="Trebuchet MS"/>
                <a:cs typeface="Trebuchet MS"/>
              </a:rPr>
              <a:t>o</a:t>
            </a:r>
            <a:r>
              <a:rPr sz="2182" spc="-9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27" dirty="0">
                <a:solidFill>
                  <a:prstClr val="black"/>
                </a:solidFill>
                <a:latin typeface="Trebuchet MS"/>
                <a:cs typeface="Trebuchet MS"/>
              </a:rPr>
              <a:t>i</a:t>
            </a:r>
            <a:r>
              <a:rPr sz="2182" spc="-45" dirty="0">
                <a:solidFill>
                  <a:prstClr val="black"/>
                </a:solidFill>
                <a:latin typeface="Trebuchet MS"/>
                <a:cs typeface="Trebuchet MS"/>
              </a:rPr>
              <a:t>n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79" dirty="0">
                <a:solidFill>
                  <a:prstClr val="black"/>
                </a:solidFill>
                <a:latin typeface="Trebuchet MS"/>
                <a:cs typeface="Trebuchet MS"/>
              </a:rPr>
              <a:t>bette</a:t>
            </a:r>
            <a:r>
              <a:rPr sz="2182" spc="-61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5" dirty="0">
                <a:solidFill>
                  <a:prstClr val="black"/>
                </a:solidFill>
                <a:latin typeface="Trebuchet MS"/>
                <a:cs typeface="Trebuchet MS"/>
              </a:rPr>
              <a:t>p</a:t>
            </a:r>
            <a:r>
              <a:rPr sz="2182" spc="-79" dirty="0">
                <a:solidFill>
                  <a:prstClr val="black"/>
                </a:solidFill>
                <a:latin typeface="Trebuchet MS"/>
                <a:cs typeface="Trebuchet MS"/>
              </a:rPr>
              <a:t>r</a:t>
            </a:r>
            <a:r>
              <a:rPr sz="2182" spc="-18" dirty="0">
                <a:solidFill>
                  <a:prstClr val="black"/>
                </a:solidFill>
                <a:latin typeface="Trebuchet MS"/>
                <a:cs typeface="Trebuchet MS"/>
              </a:rPr>
              <a:t>actic</a:t>
            </a:r>
            <a:r>
              <a:rPr sz="2182" spc="-1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64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182" spc="130" dirty="0">
                <a:solidFill>
                  <a:prstClr val="black"/>
                </a:solidFill>
                <a:latin typeface="Trebuchet MS"/>
                <a:cs typeface="Trebuchet MS"/>
              </a:rPr>
              <a:t>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4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2" dirty="0">
                <a:solidFill>
                  <a:prstClr val="black"/>
                </a:solidFill>
                <a:latin typeface="Trebuchet MS"/>
                <a:cs typeface="Trebuchet MS"/>
              </a:rPr>
              <a:t>plugin: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77109" lvl="1" defTabSz="554218">
              <a:buFont typeface="Arial"/>
              <a:buChar char="○"/>
            </a:pPr>
            <a:endParaRPr sz="2546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47809" lvl="2" indent="-260559" defTabSz="554218">
              <a:spcBef>
                <a:spcPts val="1491"/>
              </a:spcBef>
              <a:buClr>
                <a:srgbClr val="000000"/>
              </a:buClr>
              <a:buFont typeface="Arial"/>
              <a:buChar char="■"/>
              <a:tabLst>
                <a:tab pos="747809" algn="l"/>
                <a:tab pos="748194" algn="l"/>
                <a:tab pos="5524859" algn="l"/>
              </a:tabLst>
            </a:pPr>
            <a:r>
              <a:rPr sz="1879" spc="9" dirty="0">
                <a:solidFill>
                  <a:srgbClr val="DD4A68"/>
                </a:solidFill>
                <a:latin typeface="Courier New"/>
                <a:cs typeface="Courier New"/>
              </a:rPr>
              <a:t>add_filter</a:t>
            </a:r>
            <a:r>
              <a:rPr sz="1879" spc="9" dirty="0">
                <a:solidFill>
                  <a:srgbClr val="999999"/>
                </a:solidFill>
                <a:latin typeface="Courier New"/>
                <a:cs typeface="Courier New"/>
              </a:rPr>
              <a:t>(</a:t>
            </a:r>
            <a:r>
              <a:rPr sz="1879" spc="21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879" spc="9" dirty="0">
                <a:solidFill>
                  <a:srgbClr val="669900"/>
                </a:solidFill>
                <a:latin typeface="Courier New"/>
                <a:cs typeface="Courier New"/>
              </a:rPr>
              <a:t>'xmlrpc_enabled'</a:t>
            </a:r>
            <a:r>
              <a:rPr sz="1879" spc="9" dirty="0">
                <a:solidFill>
                  <a:srgbClr val="999999"/>
                </a:solidFill>
                <a:latin typeface="Courier New"/>
                <a:cs typeface="Courier New"/>
              </a:rPr>
              <a:t>,</a:t>
            </a:r>
            <a:r>
              <a:rPr sz="1879" spc="21" dirty="0">
                <a:solidFill>
                  <a:srgbClr val="999999"/>
                </a:solidFill>
                <a:latin typeface="Courier New"/>
                <a:cs typeface="Courier New"/>
              </a:rPr>
              <a:t> </a:t>
            </a:r>
            <a:r>
              <a:rPr sz="1879" spc="12" dirty="0">
                <a:solidFill>
                  <a:srgbClr val="669900"/>
                </a:solidFill>
                <a:latin typeface="Courier New"/>
                <a:cs typeface="Courier New"/>
              </a:rPr>
              <a:t>'	</a:t>
            </a:r>
            <a:r>
              <a:rPr sz="1879" spc="9" dirty="0">
                <a:solidFill>
                  <a:srgbClr val="669900"/>
                </a:solidFill>
                <a:latin typeface="Courier New"/>
                <a:cs typeface="Courier New"/>
              </a:rPr>
              <a:t>return_false'</a:t>
            </a:r>
            <a:r>
              <a:rPr sz="1879" spc="-24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879" spc="9" dirty="0">
                <a:solidFill>
                  <a:srgbClr val="999999"/>
                </a:solidFill>
                <a:latin typeface="Courier New"/>
                <a:cs typeface="Courier New"/>
              </a:rPr>
              <a:t>);</a:t>
            </a:r>
            <a:endParaRPr sz="1879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40</a:t>
            </a:fld>
            <a:endParaRPr spc="6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615" y="328195"/>
            <a:ext cx="10839730" cy="3892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26722" y="1590612"/>
            <a:ext cx="6179897" cy="1264614"/>
          </a:xfrm>
          <a:prstGeom prst="rect">
            <a:avLst/>
          </a:prstGeom>
        </p:spPr>
        <p:txBody>
          <a:bodyPr vert="horz" wrap="square" lIns="0" tIns="10006" rIns="0" bIns="0" rtlCol="0">
            <a:spAutoFit/>
          </a:bodyPr>
          <a:lstStyle/>
          <a:p>
            <a:pPr marL="290579" indent="-283266" defTabSz="554218">
              <a:spcBef>
                <a:spcPts val="79"/>
              </a:spcBef>
              <a:buFont typeface="Arial"/>
              <a:buChar char="●"/>
              <a:tabLst>
                <a:tab pos="290964" algn="l"/>
              </a:tabLst>
            </a:pP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dirty="0">
                <a:solidFill>
                  <a:prstClr val="black"/>
                </a:solidFill>
                <a:latin typeface="Trebuchet MS"/>
                <a:cs typeface="Trebuchet MS"/>
              </a:rPr>
              <a:t>patch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06" dirty="0">
                <a:solidFill>
                  <a:prstClr val="black"/>
                </a:solidFill>
                <a:latin typeface="Trebuchet MS"/>
                <a:cs typeface="Trebuchet MS"/>
              </a:rPr>
              <a:t>was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9" dirty="0">
                <a:solidFill>
                  <a:prstClr val="black"/>
                </a:solidFill>
                <a:latin typeface="Trebuchet MS"/>
                <a:cs typeface="Trebuchet MS"/>
              </a:rPr>
              <a:t>updated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6" dirty="0">
                <a:solidFill>
                  <a:prstClr val="black"/>
                </a:solidFill>
                <a:latin typeface="Trebuchet MS"/>
                <a:cs typeface="Trebuchet MS"/>
              </a:rPr>
              <a:t>in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58" dirty="0">
                <a:solidFill>
                  <a:prstClr val="black"/>
                </a:solidFill>
                <a:latin typeface="Trebuchet MS"/>
                <a:cs typeface="Trebuchet MS"/>
              </a:rPr>
              <a:t>WordPress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9" dirty="0">
                <a:solidFill>
                  <a:prstClr val="black"/>
                </a:solidFill>
                <a:latin typeface="Trebuchet MS"/>
                <a:cs typeface="Trebuchet MS"/>
              </a:rPr>
              <a:t>3.5.1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spcBef>
                <a:spcPts val="30"/>
              </a:spcBef>
              <a:buFont typeface="Arial"/>
              <a:buChar char="●"/>
            </a:pPr>
            <a:endParaRPr sz="378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0579" indent="-283266" defTabSz="554218">
              <a:buFont typeface="Arial"/>
              <a:buChar char="●"/>
              <a:tabLst>
                <a:tab pos="290964" algn="l"/>
              </a:tabLst>
            </a:pPr>
            <a:r>
              <a:rPr sz="2182" spc="64" dirty="0">
                <a:solidFill>
                  <a:prstClr val="black"/>
                </a:solidFill>
                <a:latin typeface="Trebuchet MS"/>
                <a:cs typeface="Trebuchet MS"/>
              </a:rPr>
              <a:t>Add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5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" dirty="0">
                <a:solidFill>
                  <a:prstClr val="black"/>
                </a:solidFill>
                <a:latin typeface="Trebuchet MS"/>
                <a:cs typeface="Trebuchet MS"/>
              </a:rPr>
              <a:t>following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9" dirty="0">
                <a:solidFill>
                  <a:prstClr val="black"/>
                </a:solidFill>
                <a:latin typeface="Trebuchet MS"/>
                <a:cs typeface="Trebuchet MS"/>
              </a:rPr>
              <a:t>wp-conﬁg.php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61" dirty="0">
                <a:solidFill>
                  <a:prstClr val="black"/>
                </a:solidFill>
                <a:latin typeface="Trebuchet MS"/>
                <a:cs typeface="Trebuchet MS"/>
              </a:rPr>
              <a:t>after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15" dirty="0">
                <a:solidFill>
                  <a:prstClr val="black"/>
                </a:solidFill>
                <a:latin typeface="Trebuchet MS"/>
                <a:cs typeface="Trebuchet MS"/>
              </a:rPr>
              <a:t>update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7156" y="3203315"/>
            <a:ext cx="9160862" cy="8213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fld id="{81D60167-4931-47E6-BA6A-407CBD079E47}" type="slidenum">
              <a:rPr spc="6" dirty="0">
                <a:solidFill>
                  <a:prstClr val="black"/>
                </a:solidFill>
              </a:rPr>
              <a:pPr marL="23092" defTabSz="554218">
                <a:lnSpc>
                  <a:spcPts val="942"/>
                </a:lnSpc>
              </a:pPr>
              <a:t>41</a:t>
            </a:fld>
            <a:endParaRPr spc="6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615" y="328195"/>
            <a:ext cx="8665823" cy="3892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26722" y="1590612"/>
            <a:ext cx="7587673" cy="1264614"/>
          </a:xfrm>
          <a:prstGeom prst="rect">
            <a:avLst/>
          </a:prstGeom>
        </p:spPr>
        <p:txBody>
          <a:bodyPr vert="horz" wrap="square" lIns="0" tIns="10006" rIns="0" bIns="0" rtlCol="0">
            <a:spAutoFit/>
          </a:bodyPr>
          <a:lstStyle/>
          <a:p>
            <a:pPr marL="290579" indent="-283266" defTabSz="554218">
              <a:spcBef>
                <a:spcPts val="79"/>
              </a:spcBef>
              <a:buFont typeface="Arial"/>
              <a:buChar char="●"/>
              <a:tabLst>
                <a:tab pos="290964" algn="l"/>
              </a:tabLst>
            </a:pPr>
            <a:r>
              <a:rPr sz="2182" spc="30" dirty="0">
                <a:solidFill>
                  <a:prstClr val="black"/>
                </a:solidFill>
                <a:latin typeface="Trebuchet MS"/>
                <a:cs typeface="Trebuchet MS"/>
              </a:rPr>
              <a:t>Remove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5" dirty="0">
                <a:solidFill>
                  <a:prstClr val="black"/>
                </a:solidFill>
                <a:latin typeface="Trebuchet MS"/>
                <a:cs typeface="Trebuchet MS"/>
              </a:rPr>
              <a:t>php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67" dirty="0">
                <a:solidFill>
                  <a:prstClr val="black"/>
                </a:solidFill>
                <a:latin typeface="Trebuchet MS"/>
                <a:cs typeface="Trebuchet MS"/>
              </a:rPr>
              <a:t>ﬁle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" dirty="0">
                <a:solidFill>
                  <a:prstClr val="black"/>
                </a:solidFill>
                <a:latin typeface="Trebuchet MS"/>
                <a:cs typeface="Trebuchet MS"/>
              </a:rPr>
              <a:t>from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0" dirty="0">
                <a:solidFill>
                  <a:prstClr val="black"/>
                </a:solidFill>
                <a:latin typeface="Trebuchet MS"/>
                <a:cs typeface="Trebuchet MS"/>
              </a:rPr>
              <a:t>root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8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58" dirty="0">
                <a:solidFill>
                  <a:prstClr val="black"/>
                </a:solidFill>
                <a:latin typeface="Trebuchet MS"/>
                <a:cs typeface="Trebuchet MS"/>
              </a:rPr>
              <a:t>WordPress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3" dirty="0">
                <a:solidFill>
                  <a:prstClr val="black"/>
                </a:solidFill>
                <a:latin typeface="Trebuchet MS"/>
                <a:cs typeface="Trebuchet MS"/>
              </a:rPr>
              <a:t>folder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spcBef>
                <a:spcPts val="30"/>
              </a:spcBef>
              <a:buFont typeface="Arial"/>
              <a:buChar char="●"/>
            </a:pPr>
            <a:endParaRPr sz="3788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90579" indent="-283266" defTabSz="554218">
              <a:buFont typeface="Arial"/>
              <a:buChar char="●"/>
              <a:tabLst>
                <a:tab pos="290964" algn="l"/>
              </a:tabLst>
            </a:pPr>
            <a:r>
              <a:rPr sz="2182" spc="21" dirty="0">
                <a:solidFill>
                  <a:prstClr val="black"/>
                </a:solidFill>
                <a:latin typeface="Trebuchet MS"/>
                <a:cs typeface="Trebuchet MS"/>
              </a:rPr>
              <a:t>Disable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5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0" dirty="0">
                <a:solidFill>
                  <a:prstClr val="black"/>
                </a:solidFill>
                <a:latin typeface="Trebuchet MS"/>
                <a:cs typeface="Trebuchet MS"/>
              </a:rPr>
              <a:t>plug-in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24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109" dirty="0">
                <a:solidFill>
                  <a:prstClr val="black"/>
                </a:solidFill>
                <a:latin typeface="Trebuchet MS"/>
                <a:cs typeface="Trebuchet MS"/>
              </a:rPr>
              <a:t>XML-RPC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" dirty="0">
                <a:solidFill>
                  <a:prstClr val="black"/>
                </a:solidFill>
                <a:latin typeface="Trebuchet MS"/>
                <a:cs typeface="Trebuchet MS"/>
              </a:rPr>
              <a:t>from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61" dirty="0">
                <a:solidFill>
                  <a:prstClr val="black"/>
                </a:solidFill>
                <a:latin typeface="Trebuchet MS"/>
                <a:cs typeface="Trebuchet MS"/>
              </a:rPr>
              <a:t>all</a:t>
            </a:r>
            <a:r>
              <a:rPr sz="2182" spc="-11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76" dirty="0">
                <a:solidFill>
                  <a:prstClr val="black"/>
                </a:solidFill>
                <a:latin typeface="Trebuchet MS"/>
                <a:cs typeface="Trebuchet MS"/>
              </a:rPr>
              <a:t>IP</a:t>
            </a:r>
            <a:r>
              <a:rPr sz="2182" spc="-121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52" dirty="0">
                <a:solidFill>
                  <a:prstClr val="black"/>
                </a:solidFill>
                <a:latin typeface="Trebuchet MS"/>
                <a:cs typeface="Trebuchet MS"/>
              </a:rPr>
              <a:t>with</a:t>
            </a:r>
            <a:r>
              <a:rPr sz="2182" spc="-118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9" dirty="0">
                <a:solidFill>
                  <a:prstClr val="black"/>
                </a:solidFill>
                <a:latin typeface="Trebuchet MS"/>
                <a:cs typeface="Trebuchet MS"/>
              </a:rPr>
              <a:t>exceptions</a:t>
            </a: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0918" y="3464592"/>
            <a:ext cx="4379290" cy="206835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92" defTabSz="554218">
              <a:lnSpc>
                <a:spcPts val="942"/>
              </a:lnSpc>
            </a:pPr>
            <a:endParaRPr spc="6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255" y="386534"/>
            <a:ext cx="11457412" cy="612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3" name="Google Shape;2453;p153"/>
          <p:cNvSpPr txBox="1">
            <a:spLocks noGrp="1"/>
          </p:cNvSpPr>
          <p:nvPr>
            <p:ph type="title"/>
          </p:nvPr>
        </p:nvSpPr>
        <p:spPr>
          <a:xfrm>
            <a:off x="367228" y="2855725"/>
            <a:ext cx="11457450" cy="118485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n-US" dirty="0"/>
              <a:t>Implementing Patches</a:t>
            </a:r>
            <a:endParaRPr dirty="0"/>
          </a:p>
          <a:p>
            <a:endParaRPr b="1" dirty="0"/>
          </a:p>
          <a:p>
            <a:pPr algn="l"/>
            <a:endParaRPr b="1" dirty="0"/>
          </a:p>
        </p:txBody>
      </p:sp>
      <p:sp>
        <p:nvSpPr>
          <p:cNvPr id="2454" name="Google Shape;2454;p153"/>
          <p:cNvSpPr txBox="1"/>
          <p:nvPr/>
        </p:nvSpPr>
        <p:spPr>
          <a:xfrm>
            <a:off x="11475632" y="6609600"/>
            <a:ext cx="349050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875" anchor="t" anchorCtr="0">
            <a:noAutofit/>
          </a:bodyPr>
          <a:lstStyle/>
          <a:p>
            <a:pPr algn="r"/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801674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98148" y="1538231"/>
            <a:ext cx="9717424" cy="1016718"/>
          </a:xfrm>
          <a:prstGeom prst="rect">
            <a:avLst/>
          </a:prstGeom>
        </p:spPr>
        <p:txBody>
          <a:bodyPr vert="horz" wrap="square" lIns="0" tIns="9236" rIns="0" bIns="0" rtlCol="0">
            <a:spAutoFit/>
          </a:bodyPr>
          <a:lstStyle/>
          <a:p>
            <a:pPr marL="290579" marR="3079" indent="-283266" defTabSz="554218">
              <a:lnSpc>
                <a:spcPct val="100200"/>
              </a:lnSpc>
              <a:spcBef>
                <a:spcPts val="73"/>
              </a:spcBef>
              <a:buFont typeface="Arial"/>
              <a:buChar char="●"/>
              <a:tabLst>
                <a:tab pos="290964" algn="l"/>
              </a:tabLst>
            </a:pPr>
            <a:r>
              <a:rPr sz="2182" spc="27" dirty="0">
                <a:solidFill>
                  <a:prstClr val="black"/>
                </a:solidFill>
                <a:latin typeface="Trebuchet MS"/>
                <a:cs typeface="Trebuchet MS"/>
              </a:rPr>
              <a:t>Ansible Playbook </a:t>
            </a:r>
            <a:r>
              <a:rPr sz="2182" spc="6" dirty="0">
                <a:solidFill>
                  <a:prstClr val="black"/>
                </a:solidFill>
                <a:latin typeface="Trebuchet MS"/>
                <a:cs typeface="Trebuchet MS"/>
              </a:rPr>
              <a:t>would </a:t>
            </a:r>
            <a:r>
              <a:rPr sz="2182" spc="-18" dirty="0">
                <a:solidFill>
                  <a:prstClr val="black"/>
                </a:solidFill>
                <a:latin typeface="Trebuchet MS"/>
                <a:cs typeface="Trebuchet MS"/>
              </a:rPr>
              <a:t>implement </a:t>
            </a:r>
            <a:r>
              <a:rPr sz="2182" dirty="0">
                <a:solidFill>
                  <a:prstClr val="black"/>
                </a:solidFill>
                <a:latin typeface="Trebuchet MS"/>
                <a:cs typeface="Trebuchet MS"/>
              </a:rPr>
              <a:t>hardening </a:t>
            </a:r>
            <a:r>
              <a:rPr sz="2182" spc="27" dirty="0">
                <a:solidFill>
                  <a:prstClr val="black"/>
                </a:solidFill>
                <a:latin typeface="Trebuchet MS"/>
                <a:cs typeface="Trebuchet MS"/>
              </a:rPr>
              <a:t>and </a:t>
            </a:r>
            <a:r>
              <a:rPr sz="2182" dirty="0">
                <a:solidFill>
                  <a:prstClr val="black"/>
                </a:solidFill>
                <a:latin typeface="Trebuchet MS"/>
                <a:cs typeface="Trebuchet MS"/>
              </a:rPr>
              <a:t>updating </a:t>
            </a:r>
            <a:r>
              <a:rPr sz="2182" spc="61" dirty="0">
                <a:solidFill>
                  <a:prstClr val="black"/>
                </a:solidFill>
                <a:latin typeface="Trebuchet MS"/>
                <a:cs typeface="Trebuchet MS"/>
              </a:rPr>
              <a:t>measures </a:t>
            </a:r>
            <a:r>
              <a:rPr sz="2182" spc="-45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sz="2182" spc="-4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58" dirty="0">
                <a:solidFill>
                  <a:prstClr val="black"/>
                </a:solidFill>
                <a:latin typeface="Trebuchet MS"/>
                <a:cs typeface="Trebuchet MS"/>
              </a:rPr>
              <a:t>WordPress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" dirty="0">
                <a:solidFill>
                  <a:prstClr val="black"/>
                </a:solidFill>
                <a:latin typeface="Trebuchet MS"/>
                <a:cs typeface="Trebuchet MS"/>
              </a:rPr>
              <a:t>Conﬁguration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67" dirty="0">
                <a:solidFill>
                  <a:prstClr val="black"/>
                </a:solidFill>
                <a:latin typeface="Trebuchet MS"/>
                <a:cs typeface="Trebuchet MS"/>
              </a:rPr>
              <a:t>ﬁles,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9" dirty="0">
                <a:solidFill>
                  <a:prstClr val="black"/>
                </a:solidFill>
                <a:latin typeface="Trebuchet MS"/>
                <a:cs typeface="Trebuchet MS"/>
              </a:rPr>
              <a:t>while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39" dirty="0">
                <a:solidFill>
                  <a:prstClr val="black"/>
                </a:solidFill>
                <a:latin typeface="Trebuchet MS"/>
                <a:cs typeface="Trebuchet MS"/>
              </a:rPr>
              <a:t>properly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69" dirty="0">
                <a:solidFill>
                  <a:prstClr val="black"/>
                </a:solidFill>
                <a:latin typeface="Trebuchet MS"/>
                <a:cs typeface="Trebuchet MS"/>
              </a:rPr>
              <a:t>assigning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27" dirty="0">
                <a:solidFill>
                  <a:prstClr val="black"/>
                </a:solidFill>
                <a:latin typeface="Trebuchet MS"/>
                <a:cs typeface="Trebuchet MS"/>
              </a:rPr>
              <a:t>permissions/roles</a:t>
            </a:r>
            <a:r>
              <a:rPr sz="2182" spc="-11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-45" dirty="0">
                <a:solidFill>
                  <a:prstClr val="black"/>
                </a:solidFill>
                <a:latin typeface="Trebuchet MS"/>
                <a:cs typeface="Trebuchet MS"/>
              </a:rPr>
              <a:t>to </a:t>
            </a:r>
            <a:r>
              <a:rPr sz="2182" spc="-645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182" spc="76" dirty="0">
                <a:solidFill>
                  <a:prstClr val="black"/>
                </a:solidFill>
                <a:latin typeface="Trebuchet MS"/>
                <a:cs typeface="Trebuchet MS"/>
              </a:rPr>
              <a:t>users</a:t>
            </a:r>
            <a:endParaRPr sz="2182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251" y="2669328"/>
            <a:ext cx="3159510" cy="28578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9480" y="2669330"/>
            <a:ext cx="3034548" cy="37717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6136" y="2669330"/>
            <a:ext cx="3782161" cy="3513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78E5A0-71A9-4CB9-8B6B-68B3B1A0116F}"/>
              </a:ext>
            </a:extLst>
          </p:cNvPr>
          <p:cNvSpPr txBox="1"/>
          <p:nvPr/>
        </p:nvSpPr>
        <p:spPr>
          <a:xfrm>
            <a:off x="7162800" y="6749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8AF66-F7B5-4750-A279-0BE679950796}"/>
              </a:ext>
            </a:extLst>
          </p:cNvPr>
          <p:cNvSpPr txBox="1"/>
          <p:nvPr/>
        </p:nvSpPr>
        <p:spPr>
          <a:xfrm>
            <a:off x="1798320" y="35619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Implementing Patches with Ansible</a:t>
            </a:r>
            <a:endParaRPr lang="en-CA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BBC89-F874-41BD-B431-1CDDB2E950D7}"/>
              </a:ext>
            </a:extLst>
          </p:cNvPr>
          <p:cNvSpPr txBox="1"/>
          <p:nvPr/>
        </p:nvSpPr>
        <p:spPr>
          <a:xfrm>
            <a:off x="1310640" y="993796"/>
            <a:ext cx="2289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Ansible overview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7107" y="2761359"/>
            <a:ext cx="5776576" cy="746131"/>
          </a:xfrm>
          <a:prstGeom prst="rect">
            <a:avLst/>
          </a:prstGeom>
        </p:spPr>
        <p:txBody>
          <a:bodyPr vert="horz" wrap="square" lIns="0" tIns="9236" rIns="0" bIns="0" rtlCol="0">
            <a:spAutoFit/>
          </a:bodyPr>
          <a:lstStyle/>
          <a:p>
            <a:pPr marL="7697">
              <a:spcBef>
                <a:spcPts val="73"/>
              </a:spcBef>
            </a:pPr>
            <a:r>
              <a:rPr spc="191" dirty="0"/>
              <a:t>NETWORK</a:t>
            </a:r>
            <a:r>
              <a:rPr spc="-315" dirty="0"/>
              <a:t> </a:t>
            </a:r>
            <a:r>
              <a:rPr spc="221" dirty="0"/>
              <a:t>ANALYSIS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/>
              <a:t>Table of Contents</a:t>
            </a:r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/>
        <p:txBody>
          <a:bodyPr spcFirstLastPara="1" vert="horz" wrap="square" lIns="609500" tIns="121875" rIns="609500" bIns="0" rtlCol="0" anchor="t" anchorCtr="0">
            <a:noAutofit/>
          </a:bodyPr>
          <a:lstStyle/>
          <a:p>
            <a:r>
              <a:rPr lang="en-US"/>
              <a:t>This document contains the following resources: </a:t>
            </a:r>
          </a:p>
        </p:txBody>
      </p:sp>
      <p:sp>
        <p:nvSpPr>
          <p:cNvPr id="1339" name="Google Shape;1339;p85"/>
          <p:cNvSpPr txBox="1">
            <a:spLocks noGrp="1"/>
          </p:cNvSpPr>
          <p:nvPr>
            <p:ph type="subTitle" idx="3"/>
          </p:nvPr>
        </p:nvSpPr>
        <p:spPr/>
        <p:txBody>
          <a:bodyPr spcFirstLastPara="1" vert="horz" wrap="square" lIns="2072275" tIns="0" rIns="609500" bIns="0" rtlCol="0" anchor="ctr" anchorCtr="0">
            <a:noAutofit/>
          </a:bodyPr>
          <a:lstStyle/>
          <a:p>
            <a:r>
              <a:rPr lang="en-US" dirty="0"/>
              <a:t>Traffic Profile</a:t>
            </a:r>
          </a:p>
        </p:txBody>
      </p:sp>
      <p:sp>
        <p:nvSpPr>
          <p:cNvPr id="1340" name="Google Shape;1340;p85"/>
          <p:cNvSpPr txBox="1">
            <a:spLocks noGrp="1"/>
          </p:cNvSpPr>
          <p:nvPr>
            <p:ph type="subTitle" idx="4"/>
          </p:nvPr>
        </p:nvSpPr>
        <p:spPr/>
        <p:txBody>
          <a:bodyPr spcFirstLastPara="1" vert="horz" wrap="square" lIns="2072275" tIns="0" rIns="609500" bIns="0" rtlCol="0" anchor="ctr" anchorCtr="0">
            <a:noAutofit/>
          </a:bodyPr>
          <a:lstStyle/>
          <a:p>
            <a:r>
              <a:rPr lang="en-US"/>
              <a:t>Normal Activity</a:t>
            </a:r>
          </a:p>
        </p:txBody>
      </p:sp>
      <p:sp>
        <p:nvSpPr>
          <p:cNvPr id="1341" name="Google Shape;1341;p85"/>
          <p:cNvSpPr txBox="1">
            <a:spLocks noGrp="1"/>
          </p:cNvSpPr>
          <p:nvPr>
            <p:ph type="subTitle" idx="5"/>
          </p:nvPr>
        </p:nvSpPr>
        <p:spPr/>
        <p:txBody>
          <a:bodyPr spcFirstLastPara="1" vert="horz" wrap="square" lIns="2072275" tIns="0" rIns="609500" bIns="0" rtlCol="0" anchor="ctr" anchorCtr="0">
            <a:noAutofit/>
          </a:bodyPr>
          <a:lstStyle/>
          <a:p>
            <a:r>
              <a:rPr lang="en-US"/>
              <a:t>Malicious Activity</a:t>
            </a:r>
          </a:p>
        </p:txBody>
      </p:sp>
    </p:spTree>
    <p:extLst>
      <p:ext uri="{BB962C8B-B14F-4D97-AF65-F5344CB8AC3E}">
        <p14:creationId xmlns:p14="http://schemas.microsoft.com/office/powerpoint/2010/main" val="1423843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0754" y="2987421"/>
            <a:ext cx="3608724" cy="746131"/>
          </a:xfrm>
          <a:prstGeom prst="rect">
            <a:avLst/>
          </a:prstGeom>
        </p:spPr>
        <p:txBody>
          <a:bodyPr vert="horz" wrap="square" lIns="0" tIns="9236" rIns="0" bIns="0" rtlCol="0">
            <a:spAutoFit/>
          </a:bodyPr>
          <a:lstStyle/>
          <a:p>
            <a:pPr marL="7697">
              <a:spcBef>
                <a:spcPts val="73"/>
              </a:spcBef>
            </a:pPr>
            <a:r>
              <a:rPr spc="-97" dirty="0"/>
              <a:t>T</a:t>
            </a:r>
            <a:r>
              <a:rPr spc="-333" dirty="0"/>
              <a:t>r</a:t>
            </a:r>
            <a:r>
              <a:rPr spc="-6" dirty="0"/>
              <a:t>aﬃ</a:t>
            </a:r>
            <a:r>
              <a:rPr spc="3" dirty="0"/>
              <a:t>c</a:t>
            </a:r>
            <a:r>
              <a:rPr spc="-267" dirty="0"/>
              <a:t> </a:t>
            </a:r>
            <a:r>
              <a:rPr spc="64" dirty="0"/>
              <a:t>P</a:t>
            </a:r>
            <a:r>
              <a:rPr dirty="0"/>
              <a:t>r</a:t>
            </a:r>
            <a:r>
              <a:rPr spc="-69" dirty="0"/>
              <a:t>oﬁle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684" y="701622"/>
            <a:ext cx="11456555" cy="13855"/>
          </a:xfrm>
          <a:custGeom>
            <a:avLst/>
            <a:gdLst/>
            <a:ahLst/>
            <a:cxnLst/>
            <a:rect l="l" t="t" r="r" b="b"/>
            <a:pathLst>
              <a:path w="18903315" h="22859">
                <a:moveTo>
                  <a:pt x="0" y="0"/>
                </a:moveTo>
                <a:lnTo>
                  <a:pt x="18903198" y="22520"/>
                </a:lnTo>
              </a:path>
            </a:pathLst>
          </a:custGeom>
          <a:ln w="7857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pPr defTabSz="554218"/>
            <a:endParaRPr sz="1091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542043"/>
              </p:ext>
            </p:extLst>
          </p:nvPr>
        </p:nvGraphicFramePr>
        <p:xfrm>
          <a:off x="0" y="1130853"/>
          <a:ext cx="12191999" cy="5611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2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6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5757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2200" b="1" spc="-13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Feature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2469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22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Value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2469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20"/>
                        </a:spcBef>
                      </a:pPr>
                      <a:r>
                        <a:rPr sz="2200" b="1" spc="-5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Description</a:t>
                      </a:r>
                      <a:endParaRPr sz="2200">
                        <a:latin typeface="Trebuchet MS"/>
                        <a:cs typeface="Trebuchet MS"/>
                      </a:endParaRPr>
                    </a:p>
                  </a:txBody>
                  <a:tcPr marL="0" marR="0" marT="12469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999999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54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16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00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2000" spc="-2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85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al</a:t>
                      </a:r>
                      <a:r>
                        <a:rPr sz="2000" spc="-35" dirty="0">
                          <a:latin typeface="Trebuchet MS"/>
                          <a:cs typeface="Trebuchet MS"/>
                        </a:rPr>
                        <a:t>k</a:t>
                      </a:r>
                      <a:r>
                        <a:rPr sz="2000" spc="-10" dirty="0">
                          <a:latin typeface="Trebuchet MS"/>
                          <a:cs typeface="Trebuchet MS"/>
                        </a:rPr>
                        <a:t>er</a:t>
                      </a:r>
                      <a:r>
                        <a:rPr sz="20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2000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10" dirty="0">
                          <a:latin typeface="Trebuchet MS"/>
                          <a:cs typeface="Trebuchet MS"/>
                        </a:rPr>
                        <a:t>(I</a:t>
                      </a:r>
                      <a:r>
                        <a:rPr sz="2000" dirty="0">
                          <a:latin typeface="Trebuchet MS"/>
                          <a:cs typeface="Trebuchet MS"/>
                        </a:rPr>
                        <a:t>P</a:t>
                      </a:r>
                      <a:r>
                        <a:rPr sz="2000" spc="-18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Add</a:t>
                      </a:r>
                      <a:r>
                        <a:rPr sz="2000" spc="-35" dirty="0"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2000" spc="-5" dirty="0">
                          <a:latin typeface="Trebuchet MS"/>
                          <a:cs typeface="Trebuchet MS"/>
                        </a:rPr>
                        <a:t>esses)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84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172.16.4.205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(49.4%)</a:t>
                      </a:r>
                    </a:p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spc="-25" dirty="0">
                          <a:latin typeface="Arial"/>
                          <a:cs typeface="Arial"/>
                        </a:rPr>
                        <a:t>185.243.115.84</a:t>
                      </a:r>
                      <a:r>
                        <a:rPr sz="20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(29.2%)</a:t>
                      </a:r>
                    </a:p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10.0.0.201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(18.7%)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4887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 marR="1127125">
                        <a:lnSpc>
                          <a:spcPct val="115799"/>
                        </a:lnSpc>
                        <a:spcBef>
                          <a:spcPts val="1695"/>
                        </a:spcBef>
                      </a:pPr>
                      <a:r>
                        <a:rPr sz="1700" spc="-5" dirty="0">
                          <a:latin typeface="Trebuchet MS"/>
                          <a:cs typeface="Trebuchet MS"/>
                        </a:rPr>
                        <a:t>Machine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s</a:t>
                      </a:r>
                      <a:r>
                        <a:rPr sz="17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" dirty="0">
                          <a:latin typeface="Trebuchet MS"/>
                          <a:cs typeface="Trebuchet MS"/>
                        </a:rPr>
                        <a:t>tha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7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" dirty="0">
                          <a:latin typeface="Trebuchet MS"/>
                          <a:cs typeface="Trebuchet MS"/>
                        </a:rPr>
                        <a:t>sen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7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7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" dirty="0">
                          <a:latin typeface="Trebuchet MS"/>
                          <a:cs typeface="Trebuchet MS"/>
                        </a:rPr>
                        <a:t>most  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traﬃc.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3046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2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190" dirty="0">
                          <a:latin typeface="Trebuchet MS"/>
                          <a:cs typeface="Trebuchet MS"/>
                        </a:rPr>
                        <a:t>Most</a:t>
                      </a:r>
                      <a:r>
                        <a:rPr sz="20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110" dirty="0">
                          <a:latin typeface="Trebuchet MS"/>
                          <a:cs typeface="Trebuchet MS"/>
                        </a:rPr>
                        <a:t>Common</a:t>
                      </a:r>
                      <a:r>
                        <a:rPr sz="2000" spc="-2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40" dirty="0">
                          <a:latin typeface="Trebuchet MS"/>
                          <a:cs typeface="Trebuchet MS"/>
                        </a:rPr>
                        <a:t>Protocols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46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TCP</a:t>
                      </a:r>
                      <a:r>
                        <a:rPr sz="20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(88.7%)</a:t>
                      </a:r>
                    </a:p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UDP</a:t>
                      </a:r>
                      <a:r>
                        <a:rPr sz="20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(11.2%)</a:t>
                      </a:r>
                      <a:endParaRPr sz="2000" dirty="0">
                        <a:latin typeface="Arial"/>
                        <a:cs typeface="Arial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NONE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(0.1%)</a:t>
                      </a:r>
                    </a:p>
                  </a:txBody>
                  <a:tcPr marL="0" marR="0" marT="750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 marR="240665">
                        <a:lnSpc>
                          <a:spcPct val="115799"/>
                        </a:lnSpc>
                        <a:spcBef>
                          <a:spcPts val="2035"/>
                        </a:spcBef>
                      </a:pPr>
                      <a:r>
                        <a:rPr sz="1700" spc="-25" dirty="0">
                          <a:latin typeface="Trebuchet MS"/>
                          <a:cs typeface="Trebuchet MS"/>
                        </a:rPr>
                        <a:t>Three</a:t>
                      </a:r>
                      <a:r>
                        <a:rPr sz="17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100" dirty="0">
                          <a:latin typeface="Trebuchet MS"/>
                          <a:cs typeface="Trebuchet MS"/>
                        </a:rPr>
                        <a:t>most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110" dirty="0">
                          <a:latin typeface="Trebuchet MS"/>
                          <a:cs typeface="Trebuchet MS"/>
                        </a:rPr>
                        <a:t>common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30" dirty="0">
                          <a:latin typeface="Trebuchet MS"/>
                          <a:cs typeface="Trebuchet MS"/>
                        </a:rPr>
                        <a:t>protocols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70" dirty="0">
                          <a:latin typeface="Trebuchet MS"/>
                          <a:cs typeface="Trebuchet MS"/>
                        </a:rPr>
                        <a:t>on </a:t>
                      </a:r>
                      <a:r>
                        <a:rPr sz="1700" spc="-84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" dirty="0">
                          <a:latin typeface="Trebuchet MS"/>
                          <a:cs typeface="Trebuchet MS"/>
                        </a:rPr>
                        <a:t>th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700" spc="-15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" dirty="0">
                          <a:latin typeface="Trebuchet MS"/>
                          <a:cs typeface="Trebuchet MS"/>
                        </a:rPr>
                        <a:t>network.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5663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6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35"/>
                        </a:spcBef>
                      </a:pPr>
                      <a:r>
                        <a:rPr sz="2000" spc="300" dirty="0">
                          <a:latin typeface="Trebuchet MS"/>
                          <a:cs typeface="Trebuchet MS"/>
                        </a:rPr>
                        <a:t>#</a:t>
                      </a:r>
                      <a:r>
                        <a:rPr sz="20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1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0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-25" dirty="0">
                          <a:latin typeface="Trebuchet MS"/>
                          <a:cs typeface="Trebuchet MS"/>
                        </a:rPr>
                        <a:t>Unique</a:t>
                      </a:r>
                      <a:r>
                        <a:rPr sz="20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105" dirty="0">
                          <a:latin typeface="Trebuchet MS"/>
                          <a:cs typeface="Trebuchet MS"/>
                        </a:rPr>
                        <a:t>IP</a:t>
                      </a:r>
                      <a:r>
                        <a:rPr sz="2000" spc="-204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110" dirty="0">
                          <a:latin typeface="Trebuchet MS"/>
                          <a:cs typeface="Trebuchet MS"/>
                        </a:rPr>
                        <a:t>Addresses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1643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213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808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643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1700" spc="25" dirty="0">
                          <a:latin typeface="Trebuchet MS"/>
                          <a:cs typeface="Trebuchet MS"/>
                        </a:rPr>
                        <a:t>Count</a:t>
                      </a:r>
                      <a:r>
                        <a:rPr sz="1700" spc="-17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3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7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40" dirty="0">
                          <a:latin typeface="Trebuchet MS"/>
                          <a:cs typeface="Trebuchet MS"/>
                        </a:rPr>
                        <a:t>observed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105" dirty="0">
                          <a:latin typeface="Trebuchet MS"/>
                          <a:cs typeface="Trebuchet MS"/>
                        </a:rPr>
                        <a:t>IP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60" dirty="0">
                          <a:latin typeface="Trebuchet MS"/>
                          <a:cs typeface="Trebuchet MS"/>
                        </a:rPr>
                        <a:t>addresses.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13508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71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65" dirty="0">
                          <a:latin typeface="Trebuchet MS"/>
                          <a:cs typeface="Trebuchet MS"/>
                        </a:rPr>
                        <a:t>Subnets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269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3654"/>
                        </a:lnSpc>
                        <a:spcBef>
                          <a:spcPts val="635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10.6.12.0/24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70485">
                        <a:lnSpc>
                          <a:spcPts val="365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172.16.4.0/24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70485">
                        <a:lnSpc>
                          <a:spcPts val="3654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10.0.0.0/24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48876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</a:pPr>
                      <a:r>
                        <a:rPr sz="1700" spc="30" dirty="0">
                          <a:latin typeface="Trebuchet MS"/>
                          <a:cs typeface="Trebuchet MS"/>
                        </a:rPr>
                        <a:t>Observed</a:t>
                      </a:r>
                      <a:r>
                        <a:rPr sz="1700" spc="-16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30" dirty="0">
                          <a:latin typeface="Trebuchet MS"/>
                          <a:cs typeface="Trebuchet MS"/>
                        </a:rPr>
                        <a:t>subnet</a:t>
                      </a:r>
                      <a:r>
                        <a:rPr sz="17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10" dirty="0">
                          <a:latin typeface="Trebuchet MS"/>
                          <a:cs typeface="Trebuchet MS"/>
                        </a:rPr>
                        <a:t>ranges.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888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300" dirty="0">
                          <a:latin typeface="Trebuchet MS"/>
                          <a:cs typeface="Trebuchet MS"/>
                        </a:rPr>
                        <a:t>#</a:t>
                      </a:r>
                      <a:r>
                        <a:rPr sz="20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15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20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30" dirty="0">
                          <a:latin typeface="Trebuchet MS"/>
                          <a:cs typeface="Trebuchet MS"/>
                        </a:rPr>
                        <a:t>Malware</a:t>
                      </a:r>
                      <a:r>
                        <a:rPr sz="2000" spc="-2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000" spc="80" dirty="0">
                          <a:latin typeface="Trebuchet MS"/>
                          <a:cs typeface="Trebuchet MS"/>
                        </a:rPr>
                        <a:t>Species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346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70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0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-25" dirty="0">
                          <a:latin typeface="Arial"/>
                          <a:cs typeface="Arial"/>
                        </a:rPr>
                        <a:t>(june11.dll)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46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 marR="1169035">
                        <a:lnSpc>
                          <a:spcPct val="115799"/>
                        </a:lnSpc>
                        <a:spcBef>
                          <a:spcPts val="2035"/>
                        </a:spcBef>
                      </a:pPr>
                      <a:r>
                        <a:rPr sz="1700" spc="40" dirty="0">
                          <a:latin typeface="Trebuchet MS"/>
                          <a:cs typeface="Trebuchet MS"/>
                        </a:rPr>
                        <a:t>Number</a:t>
                      </a:r>
                      <a:r>
                        <a:rPr sz="1700" spc="-17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30" dirty="0"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dirty="0">
                          <a:latin typeface="Trebuchet MS"/>
                          <a:cs typeface="Trebuchet MS"/>
                        </a:rPr>
                        <a:t>malware</a:t>
                      </a:r>
                      <a:r>
                        <a:rPr sz="1700" spc="-16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5" dirty="0">
                          <a:latin typeface="Trebuchet MS"/>
                          <a:cs typeface="Trebuchet MS"/>
                        </a:rPr>
                        <a:t>binaries </a:t>
                      </a:r>
                      <a:r>
                        <a:rPr sz="1700" spc="-84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50" dirty="0">
                          <a:latin typeface="Trebuchet MS"/>
                          <a:cs typeface="Trebuchet MS"/>
                        </a:rPr>
                        <a:t>identiﬁed</a:t>
                      </a:r>
                      <a:r>
                        <a:rPr sz="17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45" dirty="0">
                          <a:latin typeface="Trebuchet MS"/>
                          <a:cs typeface="Trebuchet MS"/>
                        </a:rPr>
                        <a:t>in</a:t>
                      </a:r>
                      <a:r>
                        <a:rPr sz="1700" spc="-15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700" spc="-105" dirty="0">
                          <a:latin typeface="Trebuchet MS"/>
                          <a:cs typeface="Trebuchet MS"/>
                        </a:rPr>
                        <a:t>traﬃc.</a:t>
                      </a:r>
                      <a:endParaRPr sz="1700" dirty="0">
                        <a:latin typeface="Trebuchet MS"/>
                        <a:cs typeface="Trebuchet MS"/>
                      </a:endParaRPr>
                    </a:p>
                  </a:txBody>
                  <a:tcPr marL="0" marR="0" marT="15663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F3F3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38100">
                      <a:solidFill>
                        <a:srgbClr val="A9B7C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2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A9B7C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A9B7C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A9B7C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153" y="324029"/>
            <a:ext cx="3922993" cy="3914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2570" y="784952"/>
            <a:ext cx="9858279" cy="345901"/>
          </a:xfrm>
          <a:prstGeom prst="rect">
            <a:avLst/>
          </a:prstGeom>
        </p:spPr>
        <p:txBody>
          <a:bodyPr vert="horz" wrap="square" lIns="0" tIns="10006" rIns="0" bIns="0" rtlCol="0">
            <a:spAutoFit/>
          </a:bodyPr>
          <a:lstStyle/>
          <a:p>
            <a:pPr marL="7697">
              <a:spcBef>
                <a:spcPts val="79"/>
              </a:spcBef>
            </a:pPr>
            <a:r>
              <a:rPr sz="2182" spc="-18" dirty="0">
                <a:solidFill>
                  <a:srgbClr val="000000"/>
                </a:solidFill>
              </a:rPr>
              <a:t>Our</a:t>
            </a:r>
            <a:r>
              <a:rPr sz="2182" spc="-115" dirty="0">
                <a:solidFill>
                  <a:srgbClr val="000000"/>
                </a:solidFill>
              </a:rPr>
              <a:t> </a:t>
            </a:r>
            <a:r>
              <a:rPr sz="2182" spc="42" dirty="0">
                <a:solidFill>
                  <a:srgbClr val="000000"/>
                </a:solidFill>
              </a:rPr>
              <a:t>analysis</a:t>
            </a:r>
            <a:r>
              <a:rPr sz="2182" spc="-115" dirty="0">
                <a:solidFill>
                  <a:srgbClr val="000000"/>
                </a:solidFill>
              </a:rPr>
              <a:t> </a:t>
            </a:r>
            <a:r>
              <a:rPr sz="2182" spc="-42" dirty="0">
                <a:solidFill>
                  <a:srgbClr val="000000"/>
                </a:solidFill>
              </a:rPr>
              <a:t>identiﬁed</a:t>
            </a:r>
            <a:r>
              <a:rPr sz="2182" spc="-112" dirty="0">
                <a:solidFill>
                  <a:srgbClr val="000000"/>
                </a:solidFill>
              </a:rPr>
              <a:t> </a:t>
            </a:r>
            <a:r>
              <a:rPr sz="2182" spc="-55" dirty="0">
                <a:solidFill>
                  <a:srgbClr val="000000"/>
                </a:solidFill>
              </a:rPr>
              <a:t>the</a:t>
            </a:r>
            <a:r>
              <a:rPr sz="2182" spc="-115" dirty="0">
                <a:solidFill>
                  <a:srgbClr val="000000"/>
                </a:solidFill>
              </a:rPr>
              <a:t> </a:t>
            </a:r>
            <a:r>
              <a:rPr sz="2182" spc="-3" dirty="0">
                <a:solidFill>
                  <a:srgbClr val="000000"/>
                </a:solidFill>
              </a:rPr>
              <a:t>following</a:t>
            </a:r>
            <a:r>
              <a:rPr sz="2182" spc="-112" dirty="0">
                <a:solidFill>
                  <a:srgbClr val="000000"/>
                </a:solidFill>
              </a:rPr>
              <a:t> </a:t>
            </a:r>
            <a:r>
              <a:rPr sz="2182" dirty="0">
                <a:solidFill>
                  <a:srgbClr val="000000"/>
                </a:solidFill>
              </a:rPr>
              <a:t>characteristics</a:t>
            </a:r>
            <a:r>
              <a:rPr sz="2182" spc="-112" dirty="0">
                <a:solidFill>
                  <a:srgbClr val="000000"/>
                </a:solidFill>
              </a:rPr>
              <a:t> </a:t>
            </a:r>
            <a:r>
              <a:rPr sz="2182" spc="18" dirty="0">
                <a:solidFill>
                  <a:srgbClr val="000000"/>
                </a:solidFill>
              </a:rPr>
              <a:t>of</a:t>
            </a:r>
            <a:r>
              <a:rPr sz="2182" spc="-115" dirty="0">
                <a:solidFill>
                  <a:srgbClr val="000000"/>
                </a:solidFill>
              </a:rPr>
              <a:t> </a:t>
            </a:r>
            <a:r>
              <a:rPr sz="2182" spc="-55" dirty="0">
                <a:solidFill>
                  <a:srgbClr val="000000"/>
                </a:solidFill>
              </a:rPr>
              <a:t>the</a:t>
            </a:r>
            <a:r>
              <a:rPr sz="2182" spc="-112" dirty="0">
                <a:solidFill>
                  <a:srgbClr val="000000"/>
                </a:solidFill>
              </a:rPr>
              <a:t> </a:t>
            </a:r>
            <a:r>
              <a:rPr sz="2182" spc="-58" dirty="0">
                <a:solidFill>
                  <a:srgbClr val="000000"/>
                </a:solidFill>
              </a:rPr>
              <a:t>traﬃc</a:t>
            </a:r>
            <a:r>
              <a:rPr sz="2182" spc="-115" dirty="0">
                <a:solidFill>
                  <a:srgbClr val="000000"/>
                </a:solidFill>
              </a:rPr>
              <a:t> </a:t>
            </a:r>
            <a:r>
              <a:rPr sz="2182" spc="48" dirty="0">
                <a:solidFill>
                  <a:srgbClr val="000000"/>
                </a:solidFill>
              </a:rPr>
              <a:t>on</a:t>
            </a:r>
            <a:r>
              <a:rPr sz="2182" spc="-115" dirty="0">
                <a:solidFill>
                  <a:srgbClr val="000000"/>
                </a:solidFill>
              </a:rPr>
              <a:t> </a:t>
            </a:r>
            <a:r>
              <a:rPr sz="2182" spc="-55" dirty="0">
                <a:solidFill>
                  <a:srgbClr val="000000"/>
                </a:solidFill>
              </a:rPr>
              <a:t>the</a:t>
            </a:r>
            <a:r>
              <a:rPr sz="2182" spc="-112" dirty="0">
                <a:solidFill>
                  <a:srgbClr val="000000"/>
                </a:solidFill>
              </a:rPr>
              <a:t> </a:t>
            </a:r>
            <a:r>
              <a:rPr sz="2182" spc="-58" dirty="0">
                <a:solidFill>
                  <a:srgbClr val="000000"/>
                </a:solidFill>
              </a:rPr>
              <a:t>network:</a:t>
            </a:r>
            <a:endParaRPr sz="2182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8096" y="1047750"/>
            <a:ext cx="4633576" cy="376984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7697">
              <a:spcBef>
                <a:spcPts val="67"/>
              </a:spcBef>
            </a:pPr>
            <a:r>
              <a:rPr sz="2400" b="1" spc="-3" dirty="0">
                <a:solidFill>
                  <a:srgbClr val="000000"/>
                </a:solidFill>
              </a:rPr>
              <a:t>Purpos</a:t>
            </a:r>
            <a:r>
              <a:rPr sz="2400" b="1" dirty="0">
                <a:solidFill>
                  <a:srgbClr val="000000"/>
                </a:solidFill>
              </a:rPr>
              <a:t>e</a:t>
            </a:r>
            <a:r>
              <a:rPr sz="2400" b="1" spc="-124" dirty="0">
                <a:solidFill>
                  <a:srgbClr val="000000"/>
                </a:solidFill>
              </a:rPr>
              <a:t> </a:t>
            </a:r>
            <a:r>
              <a:rPr sz="2400" b="1" spc="-18" dirty="0">
                <a:solidFill>
                  <a:srgbClr val="000000"/>
                </a:solidFill>
              </a:rPr>
              <a:t>o</a:t>
            </a:r>
            <a:r>
              <a:rPr sz="2400" b="1" spc="-9" dirty="0">
                <a:solidFill>
                  <a:srgbClr val="000000"/>
                </a:solidFill>
              </a:rPr>
              <a:t>f</a:t>
            </a:r>
            <a:r>
              <a:rPr sz="2400" b="1" spc="-197" dirty="0">
                <a:solidFill>
                  <a:srgbClr val="000000"/>
                </a:solidFill>
              </a:rPr>
              <a:t> </a:t>
            </a:r>
            <a:r>
              <a:rPr sz="2400" b="1" spc="-61" dirty="0">
                <a:solidFill>
                  <a:srgbClr val="000000"/>
                </a:solidFill>
              </a:rPr>
              <a:t>T</a:t>
            </a:r>
            <a:r>
              <a:rPr sz="2400" b="1" spc="-185" dirty="0">
                <a:solidFill>
                  <a:srgbClr val="000000"/>
                </a:solidFill>
              </a:rPr>
              <a:t>r</a:t>
            </a:r>
            <a:r>
              <a:rPr sz="2400" b="1" spc="3" dirty="0">
                <a:solidFill>
                  <a:srgbClr val="000000"/>
                </a:solidFill>
              </a:rPr>
              <a:t>aﬃc</a:t>
            </a:r>
            <a:r>
              <a:rPr sz="2400" b="1" spc="-127" dirty="0">
                <a:solidFill>
                  <a:srgbClr val="000000"/>
                </a:solidFill>
              </a:rPr>
              <a:t> </a:t>
            </a:r>
            <a:r>
              <a:rPr sz="2400" b="1" spc="-36" dirty="0">
                <a:solidFill>
                  <a:srgbClr val="000000"/>
                </a:solidFill>
              </a:rPr>
              <a:t>on</a:t>
            </a:r>
            <a:r>
              <a:rPr sz="2400" b="1" spc="-127" dirty="0">
                <a:solidFill>
                  <a:srgbClr val="000000"/>
                </a:solidFill>
              </a:rPr>
              <a:t> </a:t>
            </a:r>
            <a:r>
              <a:rPr sz="2400" b="1" spc="-100" dirty="0">
                <a:solidFill>
                  <a:srgbClr val="000000"/>
                </a:solidFill>
              </a:rPr>
              <a:t>th</a:t>
            </a:r>
            <a:r>
              <a:rPr sz="2400" b="1" spc="-109" dirty="0">
                <a:solidFill>
                  <a:srgbClr val="000000"/>
                </a:solidFill>
              </a:rPr>
              <a:t>e</a:t>
            </a:r>
            <a:r>
              <a:rPr sz="2400" b="1" spc="-130" dirty="0">
                <a:solidFill>
                  <a:srgbClr val="000000"/>
                </a:solidFill>
              </a:rPr>
              <a:t> </a:t>
            </a:r>
            <a:r>
              <a:rPr sz="2400" b="1" spc="-64" dirty="0">
                <a:solidFill>
                  <a:srgbClr val="000000"/>
                </a:solidFill>
              </a:rPr>
              <a:t>Network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601155" y="1695050"/>
            <a:ext cx="9857295" cy="3475901"/>
          </a:xfrm>
          <a:prstGeom prst="rect">
            <a:avLst/>
          </a:prstGeom>
        </p:spPr>
        <p:txBody>
          <a:bodyPr vert="horz" wrap="square" lIns="0" tIns="7697" rIns="0" bIns="0" rtlCol="0">
            <a:spAutoFit/>
          </a:bodyPr>
          <a:lstStyle/>
          <a:p>
            <a:pPr marL="7697" defTabSz="554218">
              <a:spcBef>
                <a:spcPts val="61"/>
              </a:spcBef>
            </a:pPr>
            <a:r>
              <a:rPr sz="2400" spc="55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Users</a:t>
            </a:r>
            <a:r>
              <a:rPr sz="2400" spc="-100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 </a:t>
            </a:r>
            <a:r>
              <a:rPr sz="2400" spc="-42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were</a:t>
            </a:r>
            <a:r>
              <a:rPr sz="2400" spc="-100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 </a:t>
            </a:r>
            <a:r>
              <a:rPr sz="2400" spc="12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observed</a:t>
            </a:r>
            <a:r>
              <a:rPr sz="2400" spc="-100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 </a:t>
            </a:r>
            <a:r>
              <a:rPr sz="2400" spc="30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engaging</a:t>
            </a:r>
            <a:r>
              <a:rPr sz="2400" spc="-100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 </a:t>
            </a:r>
            <a:r>
              <a:rPr sz="2400" spc="-36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in</a:t>
            </a:r>
            <a:r>
              <a:rPr sz="2400" spc="-97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 </a:t>
            </a:r>
            <a:r>
              <a:rPr sz="2400" spc="-52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the</a:t>
            </a:r>
            <a:r>
              <a:rPr sz="2400" spc="-100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 </a:t>
            </a:r>
            <a:r>
              <a:rPr sz="2400" spc="-9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following</a:t>
            </a:r>
            <a:r>
              <a:rPr sz="2400" spc="-100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 </a:t>
            </a:r>
            <a:r>
              <a:rPr sz="2400" spc="24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kinds</a:t>
            </a:r>
            <a:r>
              <a:rPr sz="2400" spc="-103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 </a:t>
            </a:r>
            <a:r>
              <a:rPr sz="2400" spc="9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of</a:t>
            </a:r>
            <a:r>
              <a:rPr sz="2400" spc="-97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 </a:t>
            </a:r>
            <a:r>
              <a:rPr sz="2400" spc="-79" dirty="0">
                <a:solidFill>
                  <a:prstClr val="black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Trebuchet MS"/>
              </a:rPr>
              <a:t>activity.</a:t>
            </a:r>
            <a:endParaRPr sz="2400" dirty="0">
              <a:solidFill>
                <a:prstClr val="black"/>
              </a:solidFill>
              <a:latin typeface="Roboto Medium" panose="02000000000000000000" pitchFamily="2" charset="0"/>
              <a:ea typeface="Roboto Medium" panose="02000000000000000000" pitchFamily="2" charset="0"/>
              <a:cs typeface="Trebuchet MS"/>
            </a:endParaRPr>
          </a:p>
          <a:p>
            <a:pPr defTabSz="554218">
              <a:spcBef>
                <a:spcPts val="18"/>
              </a:spcBef>
            </a:pPr>
            <a:endParaRPr sz="2788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697" defTabSz="554218"/>
            <a:r>
              <a:rPr lang="en-CA" sz="1849" b="1" spc="-321" dirty="0">
                <a:solidFill>
                  <a:prstClr val="black"/>
                </a:solidFill>
                <a:latin typeface="Trebuchet MS"/>
                <a:ea typeface="Roboto" panose="02000000000000000000" pitchFamily="2" charset="0"/>
                <a:cs typeface="Trebuchet MS"/>
              </a:rPr>
              <a:t>   N o r m a l    </a:t>
            </a:r>
            <a:r>
              <a:rPr lang="en-CA" sz="2000" b="1" dirty="0">
                <a:solidFill>
                  <a:prstClr val="black"/>
                </a:solidFill>
                <a:latin typeface="+mj-lt"/>
                <a:ea typeface="Roboto" panose="02000000000000000000" pitchFamily="2" charset="0"/>
                <a:cs typeface="Trebuchet MS"/>
              </a:rPr>
              <a:t>Activity</a:t>
            </a:r>
            <a:endParaRPr sz="2000" dirty="0">
              <a:solidFill>
                <a:prstClr val="black"/>
              </a:solidFill>
              <a:latin typeface="+mj-lt"/>
              <a:ea typeface="Roboto" panose="02000000000000000000" pitchFamily="2" charset="0"/>
              <a:cs typeface="Trebuchet MS"/>
            </a:endParaRPr>
          </a:p>
          <a:p>
            <a:pPr marL="464542" indent="-256325" defTabSz="554218">
              <a:spcBef>
                <a:spcPts val="1046"/>
              </a:spcBef>
              <a:buFont typeface="Arial"/>
              <a:buChar char="●"/>
              <a:tabLst>
                <a:tab pos="464542" algn="l"/>
                <a:tab pos="464927" algn="l"/>
              </a:tabLst>
            </a:pPr>
            <a:r>
              <a:rPr sz="2400" spc="-3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For</a:t>
            </a:r>
            <a:r>
              <a:rPr sz="2400" spc="-103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-36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example:</a:t>
            </a:r>
            <a:r>
              <a:rPr sz="2400" spc="-103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Watching</a:t>
            </a:r>
            <a:r>
              <a:rPr sz="2400" spc="-106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-42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YouTube,</a:t>
            </a:r>
            <a:r>
              <a:rPr sz="2400" spc="-103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27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surﬁng</a:t>
            </a:r>
            <a:r>
              <a:rPr sz="2400" spc="-103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-52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the</a:t>
            </a:r>
            <a:r>
              <a:rPr sz="2400" spc="-103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-55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web</a:t>
            </a:r>
            <a:r>
              <a:rPr sz="2400" spc="-55" dirty="0">
                <a:solidFill>
                  <a:prstClr val="black"/>
                </a:solidFill>
                <a:latin typeface="Trebuchet MS"/>
                <a:cs typeface="Trebuchet MS"/>
              </a:rPr>
              <a:t>.</a:t>
            </a:r>
            <a:endParaRPr sz="2400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buFont typeface="Arial"/>
              <a:buChar char="●"/>
            </a:pPr>
            <a:endParaRPr sz="2182" dirty="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7697" defTabSz="554218">
              <a:spcBef>
                <a:spcPts val="1773"/>
              </a:spcBef>
            </a:pPr>
            <a:r>
              <a:rPr sz="2000" b="1" spc="21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Suspicious</a:t>
            </a:r>
            <a:r>
              <a:rPr sz="2000" b="1" spc="-115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000" b="1" spc="-48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Activity</a:t>
            </a:r>
            <a:endParaRPr sz="20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  <a:p>
            <a:pPr marL="464542" indent="-256325" defTabSz="554218">
              <a:spcBef>
                <a:spcPts val="1042"/>
              </a:spcBef>
              <a:buFont typeface="Arial"/>
              <a:buChar char="●"/>
              <a:tabLst>
                <a:tab pos="464542" algn="l"/>
                <a:tab pos="464927" algn="l"/>
              </a:tabLst>
            </a:pPr>
            <a:r>
              <a:rPr sz="2400" spc="-3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For</a:t>
            </a:r>
            <a:r>
              <a:rPr sz="2400" spc="-1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-36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example:</a:t>
            </a:r>
            <a:r>
              <a:rPr sz="2400" spc="-97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3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Sending</a:t>
            </a:r>
            <a:r>
              <a:rPr sz="2400" spc="-97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-52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malware,</a:t>
            </a:r>
            <a:r>
              <a:rPr sz="2400" spc="-97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-18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phishing,</a:t>
            </a:r>
            <a:r>
              <a:rPr sz="2400" spc="-97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-42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torrenting</a:t>
            </a:r>
            <a:r>
              <a:rPr sz="2400" spc="-1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copyrighted</a:t>
            </a:r>
            <a:r>
              <a:rPr sz="2400" spc="-97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 </a:t>
            </a:r>
            <a:r>
              <a:rPr sz="2400" spc="-55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  <a:cs typeface="Trebuchet MS"/>
              </a:rPr>
              <a:t>material.</a:t>
            </a:r>
            <a:endParaRPr sz="2400" dirty="0">
              <a:solidFill>
                <a:prstClr val="black"/>
              </a:solidFill>
              <a:latin typeface="Roboto" panose="02000000000000000000" pitchFamily="2" charset="0"/>
              <a:ea typeface="Roboto" panose="02000000000000000000" pitchFamily="2" charset="0"/>
              <a:cs typeface="Trebuchet M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0A594-26E4-41D8-B45D-A835597C5483}"/>
              </a:ext>
            </a:extLst>
          </p:cNvPr>
          <p:cNvSpPr txBox="1"/>
          <p:nvPr/>
        </p:nvSpPr>
        <p:spPr>
          <a:xfrm>
            <a:off x="3607946" y="358594"/>
            <a:ext cx="5345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/>
              <a:t>Behavioral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vert="horz" wrap="square" lIns="0" tIns="0" rIns="0" bIns="12187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5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353275" y="1147700"/>
            <a:ext cx="11471400" cy="4933350"/>
          </a:xfrm>
          <a:prstGeom prst="rect">
            <a:avLst/>
          </a:prstGeom>
        </p:spPr>
        <p:txBody>
          <a:bodyPr spcFirstLastPara="1" vert="horz" wrap="square" lIns="609500" tIns="0" rIns="609500" bIns="1218988" rtlCol="0" anchor="t" anchorCtr="0">
            <a:noAutofit/>
          </a:bodyPr>
          <a:lstStyle/>
          <a:p>
            <a:pPr marL="0" indent="0">
              <a:buNone/>
            </a:pPr>
            <a:r>
              <a:rPr lang="en-US" sz="2200"/>
              <a:t>Our assessment uncovered the following critical vulnerabilities in </a:t>
            </a:r>
            <a:r>
              <a:rPr lang="en-US" sz="2200" b="1"/>
              <a:t>Target 1</a:t>
            </a:r>
            <a:r>
              <a:rPr lang="en-US" sz="2200"/>
              <a:t>.</a:t>
            </a:r>
            <a:endParaRPr sz="2200"/>
          </a:p>
          <a:p>
            <a:pPr marL="0" indent="0">
              <a:spcBef>
                <a:spcPts val="600"/>
              </a:spcBef>
              <a:buNone/>
            </a:pPr>
            <a:endParaRPr sz="220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>
            <p:extLst>
              <p:ext uri="{D42A27DB-BD31-4B8C-83A1-F6EECF244321}">
                <p14:modId xmlns:p14="http://schemas.microsoft.com/office/powerpoint/2010/main" val="1283413402"/>
              </p:ext>
            </p:extLst>
          </p:nvPr>
        </p:nvGraphicFramePr>
        <p:xfrm>
          <a:off x="652343" y="1555000"/>
          <a:ext cx="10997814" cy="4235332"/>
        </p:xfrm>
        <a:graphic>
          <a:graphicData uri="http://schemas.openxmlformats.org/drawingml/2006/table">
            <a:tbl>
              <a:tblPr lastCol="1">
                <a:noFill/>
              </a:tblPr>
              <a:tblGrid>
                <a:gridCol w="3654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7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5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68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2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2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2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9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XMLRPC pingback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be exploited by a simple POST to a specific file on an affected WordPress server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internal layers, change configuration on devices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9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XMLRPC DoS          CVE-2014-5266</a:t>
                      </a: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XMLRPC parsing is vulnerable to a XML based denial of service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affects WordPress 3.5 – 3.92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90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XML-RPC Username/Password Login Scanner  CVE-1999-0502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Attempts to authenticate against a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WordPress-site (via XMLRPC) using Username and password combination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 for login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926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6196" y="2761359"/>
            <a:ext cx="4154439" cy="746131"/>
          </a:xfrm>
          <a:prstGeom prst="rect">
            <a:avLst/>
          </a:prstGeom>
        </p:spPr>
        <p:txBody>
          <a:bodyPr vert="horz" wrap="square" lIns="0" tIns="9236" rIns="0" bIns="0" rtlCol="0">
            <a:spAutoFit/>
          </a:bodyPr>
          <a:lstStyle/>
          <a:p>
            <a:pPr marL="7697">
              <a:spcBef>
                <a:spcPts val="73"/>
              </a:spcBef>
            </a:pPr>
            <a:r>
              <a:rPr spc="55" dirty="0"/>
              <a:t>Normal</a:t>
            </a:r>
            <a:r>
              <a:rPr spc="-318" dirty="0"/>
              <a:t> </a:t>
            </a:r>
            <a:r>
              <a:rPr spc="-94" dirty="0"/>
              <a:t>Activity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97195" y="463180"/>
            <a:ext cx="4987261" cy="628246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>
              <a:spcBef>
                <a:spcPts val="100"/>
              </a:spcBef>
            </a:pPr>
            <a:r>
              <a:rPr sz="3999" u="sng" spc="-10" dirty="0">
                <a:solidFill>
                  <a:schemeClr val="tx1"/>
                </a:solidFill>
                <a:latin typeface="Carlito"/>
                <a:cs typeface="Carlito"/>
              </a:rPr>
              <a:t>W</a:t>
            </a:r>
            <a:r>
              <a:rPr lang="en-CA" sz="3999" u="sng" spc="-10" dirty="0">
                <a:solidFill>
                  <a:schemeClr val="tx1"/>
                </a:solidFill>
                <a:latin typeface="Carlito"/>
                <a:cs typeface="Carlito"/>
              </a:rPr>
              <a:t>eb Server Creation</a:t>
            </a:r>
            <a:endParaRPr sz="3999" u="sng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6719" y="5563533"/>
            <a:ext cx="4836805" cy="1023989"/>
          </a:xfrm>
          <a:custGeom>
            <a:avLst/>
            <a:gdLst/>
            <a:ahLst/>
            <a:cxnLst/>
            <a:rect l="l" t="t" r="r" b="b"/>
            <a:pathLst>
              <a:path w="4838065" h="1024254">
                <a:moveTo>
                  <a:pt x="0" y="0"/>
                </a:moveTo>
                <a:lnTo>
                  <a:pt x="4837790" y="0"/>
                </a:lnTo>
                <a:lnTo>
                  <a:pt x="4837790" y="1023897"/>
                </a:lnTo>
                <a:lnTo>
                  <a:pt x="0" y="102389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4572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6520" y="5684396"/>
            <a:ext cx="4257201" cy="78226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 defTabSz="457200">
              <a:spcBef>
                <a:spcPts val="100"/>
              </a:spcBef>
              <a:buClr>
                <a:srgbClr val="000000"/>
              </a:buClr>
            </a:pPr>
            <a:r>
              <a:rPr sz="2500" kern="0" spc="-5" dirty="0">
                <a:latin typeface="Carlito"/>
                <a:cs typeface="Carlito"/>
                <a:sym typeface="Arial"/>
              </a:rPr>
              <a:t>Domain Name:</a:t>
            </a:r>
            <a:r>
              <a:rPr sz="2500" kern="0" spc="-45" dirty="0">
                <a:latin typeface="Carlito"/>
                <a:cs typeface="Carlito"/>
                <a:sym typeface="Arial"/>
              </a:rPr>
              <a:t> </a:t>
            </a:r>
            <a:r>
              <a:rPr sz="2500" b="1" kern="0" spc="-5" dirty="0">
                <a:latin typeface="Carlito"/>
                <a:cs typeface="Carlito"/>
                <a:sym typeface="Arial"/>
              </a:rPr>
              <a:t>frank-n-ted.com</a:t>
            </a:r>
            <a:endParaRPr sz="2500" kern="0" dirty="0">
              <a:latin typeface="Carlito"/>
              <a:cs typeface="Carlito"/>
              <a:sym typeface="Arial"/>
            </a:endParaRPr>
          </a:p>
          <a:p>
            <a:pPr marL="12697" defTabSz="457200">
              <a:buClr>
                <a:srgbClr val="000000"/>
              </a:buClr>
            </a:pPr>
            <a:r>
              <a:rPr sz="2500" kern="0" spc="-5" dirty="0">
                <a:latin typeface="Carlito"/>
                <a:cs typeface="Carlito"/>
                <a:sym typeface="Arial"/>
              </a:rPr>
              <a:t>Domain Controller IP:</a:t>
            </a:r>
            <a:r>
              <a:rPr sz="2500" kern="0" spc="-60" dirty="0">
                <a:latin typeface="Carlito"/>
                <a:cs typeface="Carlito"/>
                <a:sym typeface="Arial"/>
              </a:rPr>
              <a:t> </a:t>
            </a:r>
            <a:r>
              <a:rPr sz="2500" b="1" kern="0" spc="-5" dirty="0">
                <a:latin typeface="Carlito"/>
                <a:cs typeface="Carlito"/>
                <a:sym typeface="Arial"/>
              </a:rPr>
              <a:t>10.6.12.12</a:t>
            </a:r>
            <a:endParaRPr sz="2500" kern="0" dirty="0">
              <a:latin typeface="Carlito"/>
              <a:cs typeface="Carlito"/>
              <a:sym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46829" y="1065013"/>
            <a:ext cx="3313837" cy="525643"/>
          </a:xfrm>
          <a:custGeom>
            <a:avLst/>
            <a:gdLst/>
            <a:ahLst/>
            <a:cxnLst/>
            <a:rect l="l" t="t" r="r" b="b"/>
            <a:pathLst>
              <a:path w="3314700" h="525780">
                <a:moveTo>
                  <a:pt x="0" y="0"/>
                </a:moveTo>
                <a:lnTo>
                  <a:pt x="3314393" y="0"/>
                </a:lnTo>
                <a:lnTo>
                  <a:pt x="3314393" y="525598"/>
                </a:lnTo>
                <a:lnTo>
                  <a:pt x="0" y="525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4572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9833" y="1125322"/>
            <a:ext cx="2351689" cy="78226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 defTabSz="457200">
              <a:spcBef>
                <a:spcPts val="100"/>
              </a:spcBef>
              <a:buClr>
                <a:srgbClr val="000000"/>
              </a:buClr>
            </a:pPr>
            <a:r>
              <a:rPr sz="2500" kern="0" spc="-5" dirty="0">
                <a:latin typeface="Carlito"/>
                <a:cs typeface="Carlito"/>
                <a:sym typeface="Arial"/>
              </a:rPr>
              <a:t>ip.src==10.6.12.1</a:t>
            </a:r>
            <a:r>
              <a:rPr sz="2500" kern="0" spc="-5" dirty="0">
                <a:solidFill>
                  <a:srgbClr val="00FFFF"/>
                </a:solidFill>
                <a:latin typeface="Carlito"/>
                <a:cs typeface="Carlito"/>
                <a:sym typeface="Arial"/>
              </a:rPr>
              <a:t>2</a:t>
            </a:r>
            <a:endParaRPr sz="2500" kern="0" dirty="0">
              <a:solidFill>
                <a:srgbClr val="000000"/>
              </a:solidFill>
              <a:latin typeface="Carlito"/>
              <a:cs typeface="Carlito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8594BA-D1C4-4839-9CAF-1557B3B1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590656"/>
            <a:ext cx="11553825" cy="37449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95"/>
          <p:cNvSpPr txBox="1">
            <a:spLocks noGrp="1"/>
          </p:cNvSpPr>
          <p:nvPr>
            <p:ph type="title"/>
          </p:nvPr>
        </p:nvSpPr>
        <p:spPr>
          <a:xfrm>
            <a:off x="3483401" y="115939"/>
            <a:ext cx="8445744" cy="711600"/>
          </a:xfrm>
          <a:prstGeom prst="rect">
            <a:avLst/>
          </a:prstGeom>
        </p:spPr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 dirty="0"/>
              <a:t>Web Browsing</a:t>
            </a:r>
            <a:endParaRPr dirty="0"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1"/>
          </p:nvPr>
        </p:nvSpPr>
        <p:spPr>
          <a:xfrm>
            <a:off x="1588" y="901300"/>
            <a:ext cx="12188850" cy="486450"/>
          </a:xfrm>
          <a:prstGeom prst="rect">
            <a:avLst/>
          </a:prstGeom>
        </p:spPr>
        <p:txBody>
          <a:bodyPr spcFirstLastPara="1" vert="horz" wrap="square" lIns="609500" tIns="121875" rIns="609500" bIns="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endParaRPr dirty="0"/>
          </a:p>
          <a:p>
            <a:pPr marL="0" indent="0">
              <a:buClr>
                <a:schemeClr val="dk1"/>
              </a:buClr>
              <a:buSzPts val="1100"/>
            </a:pPr>
            <a:endParaRPr b="1" dirty="0"/>
          </a:p>
          <a:p>
            <a:pPr marL="0" indent="0"/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0D93A-36DF-482B-8BAA-469CF74F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7" y="1120223"/>
            <a:ext cx="11031015" cy="46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91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6"/>
          <p:cNvSpPr txBox="1">
            <a:spLocks noGrp="1"/>
          </p:cNvSpPr>
          <p:nvPr>
            <p:ph type="title"/>
          </p:nvPr>
        </p:nvSpPr>
        <p:spPr>
          <a:xfrm>
            <a:off x="367272" y="2674684"/>
            <a:ext cx="11457450" cy="105645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r>
              <a:rPr lang="en-US"/>
              <a:t>Malicious Activity</a:t>
            </a:r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1427" name="Google Shape;1427;p96"/>
          <p:cNvSpPr txBox="1"/>
          <p:nvPr/>
        </p:nvSpPr>
        <p:spPr>
          <a:xfrm>
            <a:off x="11475632" y="6609600"/>
            <a:ext cx="349050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875" anchor="t" anchorCtr="0">
            <a:noAutofit/>
          </a:bodyPr>
          <a:lstStyle/>
          <a:p>
            <a:pPr algn="r" defTabSz="457200">
              <a:buClr>
                <a:srgbClr val="000000"/>
              </a:buClr>
            </a:pPr>
            <a:fld id="{00000000-1234-1234-1234-123412341234}" type="slidenum">
              <a:rPr lang="en-US" sz="8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pPr algn="r" defTabSz="457200">
                <a:buClr>
                  <a:srgbClr val="000000"/>
                </a:buClr>
              </a:pPr>
              <a:t>53</a:t>
            </a:fld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8" y="893"/>
            <a:ext cx="12188825" cy="6856214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246674" y="4153741"/>
              <a:ext cx="7387760" cy="2498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4572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6686061" y="579923"/>
              <a:ext cx="4577740" cy="34081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4572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3862" y="500493"/>
            <a:ext cx="4987261" cy="628246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>
              <a:spcBef>
                <a:spcPts val="100"/>
              </a:spcBef>
            </a:pPr>
            <a:r>
              <a:rPr sz="3999" u="none" spc="-10" dirty="0">
                <a:solidFill>
                  <a:schemeClr val="tx1"/>
                </a:solidFill>
                <a:latin typeface="Carlito"/>
                <a:cs typeface="Carlito"/>
              </a:rPr>
              <a:t>Wireshark-Time</a:t>
            </a:r>
            <a:r>
              <a:rPr sz="3999" u="none" spc="-8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sz="3999" u="none" spc="-5" dirty="0">
                <a:solidFill>
                  <a:schemeClr val="tx1"/>
                </a:solidFill>
                <a:latin typeface="Carlito"/>
                <a:cs typeface="Carlito"/>
              </a:rPr>
              <a:t>Thieves</a:t>
            </a:r>
            <a:endParaRPr sz="3999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3483" y="2236093"/>
            <a:ext cx="10973752" cy="3443343"/>
            <a:chOff x="301974" y="2235782"/>
            <a:chExt cx="10976610" cy="3444240"/>
          </a:xfrm>
        </p:grpSpPr>
        <p:sp>
          <p:nvSpPr>
            <p:cNvPr id="7" name="object 7"/>
            <p:cNvSpPr/>
            <p:nvPr/>
          </p:nvSpPr>
          <p:spPr>
            <a:xfrm>
              <a:off x="316261" y="2250070"/>
              <a:ext cx="10543540" cy="3234055"/>
            </a:xfrm>
            <a:custGeom>
              <a:avLst/>
              <a:gdLst/>
              <a:ahLst/>
              <a:cxnLst/>
              <a:rect l="l" t="t" r="r" b="b"/>
              <a:pathLst>
                <a:path w="10543540" h="3234054">
                  <a:moveTo>
                    <a:pt x="0" y="3071918"/>
                  </a:moveTo>
                  <a:lnTo>
                    <a:pt x="7248572" y="3071918"/>
                  </a:lnTo>
                  <a:lnTo>
                    <a:pt x="7248572" y="3233618"/>
                  </a:lnTo>
                  <a:lnTo>
                    <a:pt x="0" y="3233618"/>
                  </a:lnTo>
                  <a:lnTo>
                    <a:pt x="0" y="3071918"/>
                  </a:lnTo>
                  <a:close/>
                </a:path>
                <a:path w="10543540" h="3234054">
                  <a:moveTo>
                    <a:pt x="6406999" y="0"/>
                  </a:moveTo>
                  <a:lnTo>
                    <a:pt x="7754296" y="0"/>
                  </a:lnTo>
                  <a:lnTo>
                    <a:pt x="7754296" y="161699"/>
                  </a:lnTo>
                  <a:lnTo>
                    <a:pt x="6406999" y="161699"/>
                  </a:lnTo>
                  <a:lnTo>
                    <a:pt x="6406999" y="0"/>
                  </a:lnTo>
                  <a:close/>
                </a:path>
                <a:path w="10543540" h="3234054">
                  <a:moveTo>
                    <a:pt x="9317243" y="1585221"/>
                  </a:moveTo>
                  <a:lnTo>
                    <a:pt x="10543341" y="1585221"/>
                  </a:lnTo>
                  <a:lnTo>
                    <a:pt x="10543341" y="1746921"/>
                  </a:lnTo>
                  <a:lnTo>
                    <a:pt x="9317243" y="1746921"/>
                  </a:lnTo>
                  <a:lnTo>
                    <a:pt x="9317243" y="1585221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4572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949409" y="5140064"/>
              <a:ext cx="3314700" cy="525780"/>
            </a:xfrm>
            <a:custGeom>
              <a:avLst/>
              <a:gdLst/>
              <a:ahLst/>
              <a:cxnLst/>
              <a:rect l="l" t="t" r="r" b="b"/>
              <a:pathLst>
                <a:path w="3314700" h="525779">
                  <a:moveTo>
                    <a:pt x="0" y="0"/>
                  </a:moveTo>
                  <a:lnTo>
                    <a:pt x="3314393" y="0"/>
                  </a:lnTo>
                  <a:lnTo>
                    <a:pt x="3314393" y="525598"/>
                  </a:lnTo>
                  <a:lnTo>
                    <a:pt x="0" y="525598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4572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165402" y="5199924"/>
            <a:ext cx="2555210" cy="3975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 defTabSz="457200">
              <a:spcBef>
                <a:spcPts val="100"/>
              </a:spcBef>
              <a:buClr>
                <a:srgbClr val="000000"/>
              </a:buClr>
            </a:pPr>
            <a:r>
              <a:rPr sz="2500" kern="0" spc="-5" dirty="0">
                <a:latin typeface="Carlito"/>
                <a:cs typeface="Carlito"/>
                <a:sym typeface="Arial"/>
              </a:rPr>
              <a:t>ip.src==10.6.12.203</a:t>
            </a:r>
            <a:endParaRPr sz="2500" kern="0" dirty="0">
              <a:latin typeface="Carlito"/>
              <a:cs typeface="Carlito"/>
              <a:sym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8198" y="2829551"/>
            <a:ext cx="5182155" cy="1006213"/>
          </a:xfrm>
          <a:custGeom>
            <a:avLst/>
            <a:gdLst/>
            <a:ahLst/>
            <a:cxnLst/>
            <a:rect l="l" t="t" r="r" b="b"/>
            <a:pathLst>
              <a:path w="5183505" h="1006475">
                <a:moveTo>
                  <a:pt x="0" y="0"/>
                </a:moveTo>
                <a:lnTo>
                  <a:pt x="5183089" y="0"/>
                </a:lnTo>
                <a:lnTo>
                  <a:pt x="5183089" y="1005897"/>
                </a:lnTo>
                <a:lnTo>
                  <a:pt x="0" y="100589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4572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4675" y="2889861"/>
            <a:ext cx="4786653" cy="78226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algn="ctr" defTabSz="457200">
              <a:spcBef>
                <a:spcPts val="100"/>
              </a:spcBef>
              <a:buClr>
                <a:srgbClr val="000000"/>
              </a:buClr>
            </a:pPr>
            <a:r>
              <a:rPr sz="2500" kern="0" spc="-5" dirty="0">
                <a:latin typeface="Carlito"/>
                <a:cs typeface="Carlito"/>
                <a:sym typeface="Arial"/>
              </a:rPr>
              <a:t>Malware downloaded to</a:t>
            </a:r>
            <a:r>
              <a:rPr sz="2500" kern="0" spc="-90" dirty="0">
                <a:latin typeface="Carlito"/>
                <a:cs typeface="Carlito"/>
                <a:sym typeface="Arial"/>
              </a:rPr>
              <a:t> </a:t>
            </a:r>
            <a:r>
              <a:rPr sz="2500" kern="0" spc="-5" dirty="0">
                <a:latin typeface="Carlito"/>
                <a:cs typeface="Carlito"/>
                <a:sym typeface="Arial"/>
              </a:rPr>
              <a:t>10.6.12.203</a:t>
            </a:r>
            <a:endParaRPr sz="2500" kern="0" dirty="0">
              <a:latin typeface="Carlito"/>
              <a:cs typeface="Carlito"/>
              <a:sym typeface="Arial"/>
            </a:endParaRPr>
          </a:p>
          <a:p>
            <a:pPr marR="30473" algn="ctr" defTabSz="457200">
              <a:buClr>
                <a:srgbClr val="000000"/>
              </a:buClr>
            </a:pPr>
            <a:r>
              <a:rPr sz="2500" b="1" kern="0" spc="-5" dirty="0">
                <a:latin typeface="Carlito"/>
                <a:cs typeface="Carlito"/>
                <a:sym typeface="Arial"/>
              </a:rPr>
              <a:t>june11.dll</a:t>
            </a:r>
            <a:endParaRPr sz="2500" kern="0" dirty="0">
              <a:latin typeface="Carlito"/>
              <a:cs typeface="Carlito"/>
              <a:sym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037553" y="983511"/>
            <a:ext cx="2996420" cy="2129870"/>
            <a:chOff x="9038319" y="982873"/>
            <a:chExt cx="2997200" cy="2130425"/>
          </a:xfrm>
        </p:grpSpPr>
        <p:sp>
          <p:nvSpPr>
            <p:cNvPr id="13" name="object 13"/>
            <p:cNvSpPr/>
            <p:nvPr/>
          </p:nvSpPr>
          <p:spPr>
            <a:xfrm>
              <a:off x="9047857" y="992398"/>
              <a:ext cx="2977993" cy="211114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4572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043082" y="987635"/>
              <a:ext cx="2987675" cy="2120900"/>
            </a:xfrm>
            <a:custGeom>
              <a:avLst/>
              <a:gdLst/>
              <a:ahLst/>
              <a:cxnLst/>
              <a:rect l="l" t="t" r="r" b="b"/>
              <a:pathLst>
                <a:path w="2987675" h="2120900">
                  <a:moveTo>
                    <a:pt x="0" y="0"/>
                  </a:moveTo>
                  <a:lnTo>
                    <a:pt x="2987518" y="0"/>
                  </a:lnTo>
                  <a:lnTo>
                    <a:pt x="2987518" y="2120658"/>
                  </a:lnTo>
                  <a:lnTo>
                    <a:pt x="0" y="212065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4572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243" y="500493"/>
            <a:ext cx="8676285" cy="628246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>
              <a:spcBef>
                <a:spcPts val="100"/>
              </a:spcBef>
            </a:pPr>
            <a:r>
              <a:rPr sz="3999" u="none" spc="-10" dirty="0">
                <a:solidFill>
                  <a:schemeClr val="tx1"/>
                </a:solidFill>
                <a:latin typeface="Carlito"/>
                <a:cs typeface="Carlito"/>
              </a:rPr>
              <a:t>Wireshark-Vulnerable Windows</a:t>
            </a:r>
            <a:r>
              <a:rPr sz="3999" u="none" spc="-8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sz="3999" u="none" spc="-5" dirty="0">
                <a:solidFill>
                  <a:schemeClr val="tx1"/>
                </a:solidFill>
                <a:latin typeface="Carlito"/>
                <a:cs typeface="Carlito"/>
              </a:rPr>
              <a:t>Machines</a:t>
            </a:r>
            <a:endParaRPr sz="3999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4237" y="5361611"/>
            <a:ext cx="4593664" cy="1293793"/>
          </a:xfrm>
          <a:custGeom>
            <a:avLst/>
            <a:gdLst/>
            <a:ahLst/>
            <a:cxnLst/>
            <a:rect l="l" t="t" r="r" b="b"/>
            <a:pathLst>
              <a:path w="4594860" h="1294129">
                <a:moveTo>
                  <a:pt x="0" y="0"/>
                </a:moveTo>
                <a:lnTo>
                  <a:pt x="4594490" y="0"/>
                </a:lnTo>
                <a:lnTo>
                  <a:pt x="4594490" y="1293897"/>
                </a:lnTo>
                <a:lnTo>
                  <a:pt x="0" y="1293897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4572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9237" y="5422937"/>
            <a:ext cx="3956924" cy="1105428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 defTabSz="457200">
              <a:spcBef>
                <a:spcPts val="100"/>
              </a:spcBef>
              <a:buClr>
                <a:srgbClr val="000000"/>
              </a:buClr>
            </a:pPr>
            <a:r>
              <a:rPr sz="2300" kern="0" spc="-5" dirty="0">
                <a:latin typeface="Carlito"/>
                <a:cs typeface="Carlito"/>
                <a:sym typeface="Arial"/>
              </a:rPr>
              <a:t>Host Name:</a:t>
            </a:r>
            <a:r>
              <a:rPr sz="2300" kern="0" spc="-15" dirty="0">
                <a:latin typeface="Carlito"/>
                <a:cs typeface="Carlito"/>
                <a:sym typeface="Arial"/>
              </a:rPr>
              <a:t> </a:t>
            </a:r>
            <a:r>
              <a:rPr sz="2300" b="1" kern="0" spc="-5" dirty="0">
                <a:latin typeface="Carlito"/>
                <a:cs typeface="Carlito"/>
                <a:sym typeface="Arial"/>
              </a:rPr>
              <a:t>ROTTERDAM-PC</a:t>
            </a:r>
            <a:endParaRPr sz="2300" kern="0" dirty="0">
              <a:latin typeface="Carlito"/>
              <a:cs typeface="Carlito"/>
              <a:sym typeface="Arial"/>
            </a:endParaRPr>
          </a:p>
          <a:p>
            <a:pPr marL="12697" defTabSz="457200">
              <a:spcBef>
                <a:spcPts val="15"/>
              </a:spcBef>
              <a:buClr>
                <a:srgbClr val="000000"/>
              </a:buClr>
            </a:pPr>
            <a:r>
              <a:rPr sz="2300" kern="0" spc="-5" dirty="0">
                <a:latin typeface="Carlito"/>
                <a:cs typeface="Carlito"/>
                <a:sym typeface="Arial"/>
              </a:rPr>
              <a:t>IP Address:</a:t>
            </a:r>
            <a:r>
              <a:rPr sz="2300" kern="0" spc="10" dirty="0">
                <a:latin typeface="Carlito"/>
                <a:cs typeface="Carlito"/>
                <a:sym typeface="Arial"/>
              </a:rPr>
              <a:t> </a:t>
            </a:r>
            <a:r>
              <a:rPr sz="2300" b="1" kern="0" spc="-5" dirty="0">
                <a:latin typeface="Carlito"/>
                <a:cs typeface="Carlito"/>
                <a:sym typeface="Arial"/>
              </a:rPr>
              <a:t>172.16.4.205</a:t>
            </a:r>
            <a:endParaRPr sz="2300" kern="0" dirty="0">
              <a:latin typeface="Carlito"/>
              <a:cs typeface="Carlito"/>
              <a:sym typeface="Arial"/>
            </a:endParaRPr>
          </a:p>
          <a:p>
            <a:pPr marL="12697" defTabSz="457200">
              <a:spcBef>
                <a:spcPts val="5"/>
              </a:spcBef>
              <a:buClr>
                <a:srgbClr val="000000"/>
              </a:buClr>
            </a:pPr>
            <a:r>
              <a:rPr sz="2300" kern="0" spc="-5" dirty="0">
                <a:latin typeface="Carlito"/>
                <a:cs typeface="Carlito"/>
                <a:sym typeface="Arial"/>
              </a:rPr>
              <a:t>MAC Address:</a:t>
            </a:r>
            <a:r>
              <a:rPr sz="2300" kern="0" spc="-40" dirty="0">
                <a:latin typeface="Carlito"/>
                <a:cs typeface="Carlito"/>
                <a:sym typeface="Arial"/>
              </a:rPr>
              <a:t> </a:t>
            </a:r>
            <a:r>
              <a:rPr sz="2300" b="1" kern="0" spc="-5" dirty="0">
                <a:latin typeface="Carlito"/>
                <a:cs typeface="Carlito"/>
                <a:sym typeface="Arial"/>
              </a:rPr>
              <a:t>00:59:07:b0:63:a</a:t>
            </a:r>
            <a:r>
              <a:rPr sz="2500" b="1" kern="0" spc="-5" dirty="0">
                <a:latin typeface="Carlito"/>
                <a:cs typeface="Carlito"/>
                <a:sym typeface="Arial"/>
              </a:rPr>
              <a:t>4</a:t>
            </a:r>
            <a:endParaRPr sz="2500" kern="0" dirty="0">
              <a:latin typeface="Carlito"/>
              <a:cs typeface="Carlito"/>
              <a:sym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59902" y="1287530"/>
            <a:ext cx="3313837" cy="525643"/>
          </a:xfrm>
          <a:custGeom>
            <a:avLst/>
            <a:gdLst/>
            <a:ahLst/>
            <a:cxnLst/>
            <a:rect l="l" t="t" r="r" b="b"/>
            <a:pathLst>
              <a:path w="3314700" h="525780">
                <a:moveTo>
                  <a:pt x="0" y="0"/>
                </a:moveTo>
                <a:lnTo>
                  <a:pt x="3314393" y="0"/>
                </a:lnTo>
                <a:lnTo>
                  <a:pt x="3314393" y="525598"/>
                </a:lnTo>
                <a:lnTo>
                  <a:pt x="0" y="525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457200"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6384" y="1347835"/>
            <a:ext cx="2715823" cy="397542"/>
          </a:xfrm>
          <a:prstGeom prst="rect">
            <a:avLst/>
          </a:prstGeom>
        </p:spPr>
        <p:txBody>
          <a:bodyPr vert="horz" wrap="square" lIns="0" tIns="12697" rIns="0" bIns="0" rtlCol="0">
            <a:spAutoFit/>
          </a:bodyPr>
          <a:lstStyle/>
          <a:p>
            <a:pPr marL="12697" defTabSz="457200">
              <a:spcBef>
                <a:spcPts val="100"/>
              </a:spcBef>
              <a:buClr>
                <a:srgbClr val="000000"/>
              </a:buClr>
            </a:pPr>
            <a:r>
              <a:rPr sz="2500" kern="0" spc="-5" dirty="0">
                <a:latin typeface="Carlito"/>
                <a:cs typeface="Carlito"/>
                <a:sym typeface="Arial"/>
              </a:rPr>
              <a:t>ip.src==172.16.4.205</a:t>
            </a:r>
            <a:endParaRPr sz="2500" kern="0" dirty="0">
              <a:latin typeface="Carlito"/>
              <a:cs typeface="Carlito"/>
              <a:sym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74237" y="2058227"/>
            <a:ext cx="10559205" cy="3058634"/>
            <a:chOff x="572798" y="2057870"/>
            <a:chExt cx="10561955" cy="3059430"/>
          </a:xfrm>
        </p:grpSpPr>
        <p:sp>
          <p:nvSpPr>
            <p:cNvPr id="8" name="object 8"/>
            <p:cNvSpPr/>
            <p:nvPr/>
          </p:nvSpPr>
          <p:spPr>
            <a:xfrm>
              <a:off x="572798" y="2057870"/>
              <a:ext cx="10561703" cy="30589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4572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396395" y="2428807"/>
              <a:ext cx="6265545" cy="2519680"/>
            </a:xfrm>
            <a:custGeom>
              <a:avLst/>
              <a:gdLst/>
              <a:ahLst/>
              <a:cxnLst/>
              <a:rect l="l" t="t" r="r" b="b"/>
              <a:pathLst>
                <a:path w="6265545" h="2519679">
                  <a:moveTo>
                    <a:pt x="3826467" y="0"/>
                  </a:moveTo>
                  <a:lnTo>
                    <a:pt x="6265162" y="0"/>
                  </a:lnTo>
                  <a:lnTo>
                    <a:pt x="6265162" y="323386"/>
                  </a:lnTo>
                  <a:lnTo>
                    <a:pt x="3826467" y="323386"/>
                  </a:lnTo>
                  <a:lnTo>
                    <a:pt x="3826467" y="0"/>
                  </a:lnTo>
                  <a:close/>
                </a:path>
                <a:path w="6265545" h="2519679">
                  <a:moveTo>
                    <a:pt x="1630296" y="2371332"/>
                  </a:moveTo>
                  <a:lnTo>
                    <a:pt x="2478995" y="2371332"/>
                  </a:lnTo>
                  <a:lnTo>
                    <a:pt x="2478995" y="2519532"/>
                  </a:lnTo>
                  <a:lnTo>
                    <a:pt x="1630296" y="2519532"/>
                  </a:lnTo>
                  <a:lnTo>
                    <a:pt x="1630296" y="2371332"/>
                  </a:lnTo>
                  <a:close/>
                </a:path>
                <a:path w="6265545" h="2519679">
                  <a:moveTo>
                    <a:pt x="0" y="2303982"/>
                  </a:moveTo>
                  <a:lnTo>
                    <a:pt x="1172097" y="2303982"/>
                  </a:lnTo>
                  <a:lnTo>
                    <a:pt x="1172097" y="2452182"/>
                  </a:lnTo>
                  <a:lnTo>
                    <a:pt x="0" y="2452182"/>
                  </a:lnTo>
                  <a:lnTo>
                    <a:pt x="0" y="2303982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defTabSz="457200">
                <a:buClr>
                  <a:srgbClr val="000000"/>
                </a:buClr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3DFDFA-CF62-4992-BA39-AD88DCE35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" y="1234441"/>
            <a:ext cx="10252710" cy="4468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DC159D-3065-482A-88AD-4B065E723E6D}"/>
              </a:ext>
            </a:extLst>
          </p:cNvPr>
          <p:cNvSpPr txBox="1"/>
          <p:nvPr/>
        </p:nvSpPr>
        <p:spPr>
          <a:xfrm>
            <a:off x="3192010" y="461394"/>
            <a:ext cx="696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Torrent file: bettybooprythmonthereservationgrab.jpg </a:t>
            </a:r>
          </a:p>
        </p:txBody>
      </p:sp>
    </p:spTree>
    <p:extLst>
      <p:ext uri="{BB962C8B-B14F-4D97-AF65-F5344CB8AC3E}">
        <p14:creationId xmlns:p14="http://schemas.microsoft.com/office/powerpoint/2010/main" val="2648171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6592" y="2682869"/>
            <a:ext cx="5768109" cy="746131"/>
          </a:xfrm>
          <a:prstGeom prst="rect">
            <a:avLst/>
          </a:prstGeom>
        </p:spPr>
        <p:txBody>
          <a:bodyPr vert="horz" wrap="square" lIns="0" tIns="9236" rIns="0" bIns="0" rtlCol="0">
            <a:spAutoFit/>
          </a:bodyPr>
          <a:lstStyle/>
          <a:p>
            <a:pPr marL="7697">
              <a:spcBef>
                <a:spcPts val="73"/>
              </a:spcBef>
            </a:pPr>
            <a:r>
              <a:rPr lang="en-CA" spc="42" dirty="0"/>
              <a:t>CONCLUSION</a:t>
            </a:r>
            <a:endParaRPr spc="97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463" y="328195"/>
            <a:ext cx="3836166" cy="3892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9283" y="1632523"/>
            <a:ext cx="10479424" cy="2848422"/>
          </a:xfrm>
          <a:prstGeom prst="rect">
            <a:avLst/>
          </a:prstGeom>
        </p:spPr>
        <p:txBody>
          <a:bodyPr vert="horz" wrap="square" lIns="0" tIns="7697" rIns="0" bIns="0" rtlCol="0">
            <a:spAutoFit/>
          </a:bodyPr>
          <a:lstStyle/>
          <a:p>
            <a:pPr marL="263638" marR="3079" indent="-256325" defTabSz="554218">
              <a:spcBef>
                <a:spcPts val="61"/>
              </a:spcBef>
              <a:buFont typeface="Arial"/>
              <a:buChar char="●"/>
              <a:tabLst>
                <a:tab pos="263638" algn="l"/>
                <a:tab pos="264023" algn="l"/>
              </a:tabLst>
            </a:pPr>
            <a:r>
              <a:rPr sz="1849" b="1" spc="-18" dirty="0">
                <a:solidFill>
                  <a:prstClr val="black"/>
                </a:solidFill>
                <a:latin typeface="Trebuchet MS"/>
                <a:cs typeface="Trebuchet MS"/>
              </a:rPr>
              <a:t>Red</a:t>
            </a:r>
            <a:r>
              <a:rPr sz="1849" b="1" spc="-15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b="1" spc="-30" dirty="0">
                <a:solidFill>
                  <a:prstClr val="black"/>
                </a:solidFill>
                <a:latin typeface="Trebuchet MS"/>
                <a:cs typeface="Trebuchet MS"/>
              </a:rPr>
              <a:t>Team</a:t>
            </a:r>
            <a:r>
              <a:rPr sz="1849" b="1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170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1849" spc="-13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67" dirty="0">
                <a:solidFill>
                  <a:prstClr val="black"/>
                </a:solidFill>
                <a:latin typeface="Trebuchet MS"/>
                <a:cs typeface="Trebuchet MS"/>
              </a:rPr>
              <a:t>2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9" dirty="0">
                <a:solidFill>
                  <a:prstClr val="black"/>
                </a:solidFill>
                <a:latin typeface="Trebuchet MS"/>
                <a:cs typeface="Trebuchet MS"/>
              </a:rPr>
              <a:t>targets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9" dirty="0">
                <a:solidFill>
                  <a:prstClr val="black"/>
                </a:solidFill>
                <a:latin typeface="Trebuchet MS"/>
                <a:cs typeface="Trebuchet MS"/>
              </a:rPr>
              <a:t>contained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33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36" dirty="0">
                <a:solidFill>
                  <a:prstClr val="black"/>
                </a:solidFill>
                <a:latin typeface="Trebuchet MS"/>
                <a:cs typeface="Trebuchet MS"/>
              </a:rPr>
              <a:t>plethora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9" dirty="0">
                <a:solidFill>
                  <a:prstClr val="black"/>
                </a:solidFill>
                <a:latin typeface="Trebuchet MS"/>
                <a:cs typeface="Trebuchet MS"/>
              </a:rPr>
              <a:t>of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36" dirty="0">
                <a:solidFill>
                  <a:prstClr val="black"/>
                </a:solidFill>
                <a:latin typeface="Trebuchet MS"/>
                <a:cs typeface="Trebuchet MS"/>
              </a:rPr>
              <a:t>vulnerabilities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58" dirty="0">
                <a:solidFill>
                  <a:prstClr val="black"/>
                </a:solidFill>
                <a:latin typeface="Trebuchet MS"/>
                <a:cs typeface="Trebuchet MS"/>
              </a:rPr>
              <a:t>that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42" dirty="0">
                <a:solidFill>
                  <a:prstClr val="black"/>
                </a:solidFill>
                <a:latin typeface="Trebuchet MS"/>
                <a:cs typeface="Trebuchet MS"/>
              </a:rPr>
              <a:t>were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36" dirty="0">
                <a:solidFill>
                  <a:prstClr val="black"/>
                </a:solidFill>
                <a:latin typeface="Trebuchet MS"/>
                <a:cs typeface="Trebuchet MS"/>
              </a:rPr>
              <a:t>exploited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18" dirty="0">
                <a:solidFill>
                  <a:prstClr val="black"/>
                </a:solidFill>
                <a:latin typeface="Trebuchet MS"/>
                <a:cs typeface="Trebuchet MS"/>
              </a:rPr>
              <a:t>mainly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9" dirty="0">
                <a:solidFill>
                  <a:prstClr val="black"/>
                </a:solidFill>
                <a:latin typeface="Trebuchet MS"/>
                <a:cs typeface="Trebuchet MS"/>
              </a:rPr>
              <a:t>through </a:t>
            </a:r>
            <a:r>
              <a:rPr sz="1849" spc="-5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42" dirty="0">
                <a:solidFill>
                  <a:prstClr val="black"/>
                </a:solidFill>
                <a:latin typeface="Trebuchet MS"/>
                <a:cs typeface="Trebuchet MS"/>
              </a:rPr>
              <a:t>WordPress</a:t>
            </a:r>
            <a:endParaRPr sz="1849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buFont typeface="Arial"/>
              <a:buChar char="●"/>
            </a:pP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3638" marR="215914" indent="-256325" defTabSz="554218">
              <a:spcBef>
                <a:spcPts val="1767"/>
              </a:spcBef>
              <a:buFont typeface="Arial"/>
              <a:buChar char="●"/>
              <a:tabLst>
                <a:tab pos="263638" algn="l"/>
                <a:tab pos="264023" algn="l"/>
              </a:tabLst>
            </a:pPr>
            <a:r>
              <a:rPr sz="1849" b="1" spc="-27" dirty="0">
                <a:solidFill>
                  <a:prstClr val="black"/>
                </a:solidFill>
                <a:latin typeface="Trebuchet MS"/>
                <a:cs typeface="Trebuchet MS"/>
              </a:rPr>
              <a:t>Blue</a:t>
            </a:r>
            <a:r>
              <a:rPr sz="1849" b="1" spc="-152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b="1" spc="-30" dirty="0">
                <a:solidFill>
                  <a:prstClr val="black"/>
                </a:solidFill>
                <a:latin typeface="Trebuchet MS"/>
                <a:cs typeface="Trebuchet MS"/>
              </a:rPr>
              <a:t>Team</a:t>
            </a:r>
            <a:r>
              <a:rPr sz="1849" b="1" spc="-9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170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3" dirty="0">
                <a:solidFill>
                  <a:prstClr val="black"/>
                </a:solidFill>
                <a:latin typeface="Trebuchet MS"/>
                <a:cs typeface="Trebuchet MS"/>
              </a:rPr>
              <a:t>We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6" dirty="0">
                <a:solidFill>
                  <a:prstClr val="black"/>
                </a:solidFill>
                <a:latin typeface="Trebuchet MS"/>
                <a:cs typeface="Trebuchet MS"/>
              </a:rPr>
              <a:t>found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45" dirty="0">
                <a:solidFill>
                  <a:prstClr val="black"/>
                </a:solidFill>
                <a:latin typeface="Trebuchet MS"/>
                <a:cs typeface="Trebuchet MS"/>
              </a:rPr>
              <a:t>effective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48" dirty="0">
                <a:solidFill>
                  <a:prstClr val="black"/>
                </a:solidFill>
                <a:latin typeface="Trebuchet MS"/>
                <a:cs typeface="Trebuchet MS"/>
              </a:rPr>
              <a:t>ways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42" dirty="0">
                <a:solidFill>
                  <a:prstClr val="black"/>
                </a:solidFill>
                <a:latin typeface="Trebuchet MS"/>
                <a:cs typeface="Trebuchet MS"/>
              </a:rPr>
              <a:t>to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48" dirty="0">
                <a:solidFill>
                  <a:prstClr val="black"/>
                </a:solidFill>
                <a:latin typeface="Trebuchet MS"/>
                <a:cs typeface="Trebuchet MS"/>
              </a:rPr>
              <a:t>potentially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30" dirty="0">
                <a:solidFill>
                  <a:prstClr val="black"/>
                </a:solidFill>
                <a:latin typeface="Trebuchet MS"/>
                <a:cs typeface="Trebuchet MS"/>
              </a:rPr>
              <a:t>mitigate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52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36" dirty="0">
                <a:solidFill>
                  <a:prstClr val="black"/>
                </a:solidFill>
                <a:latin typeface="Trebuchet MS"/>
                <a:cs typeface="Trebuchet MS"/>
              </a:rPr>
              <a:t>vulnerabilities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58" dirty="0">
                <a:solidFill>
                  <a:prstClr val="black"/>
                </a:solidFill>
                <a:latin typeface="Trebuchet MS"/>
                <a:cs typeface="Trebuchet MS"/>
              </a:rPr>
              <a:t>that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52" dirty="0">
                <a:solidFill>
                  <a:prstClr val="black"/>
                </a:solidFill>
                <a:latin typeface="Trebuchet MS"/>
                <a:cs typeface="Trebuchet MS"/>
              </a:rPr>
              <a:t>the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12" dirty="0">
                <a:solidFill>
                  <a:prstClr val="black"/>
                </a:solidFill>
                <a:latin typeface="Trebuchet MS"/>
                <a:cs typeface="Trebuchet MS"/>
              </a:rPr>
              <a:t>Red</a:t>
            </a:r>
            <a:r>
              <a:rPr sz="1849" spc="-136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6" dirty="0">
                <a:solidFill>
                  <a:prstClr val="black"/>
                </a:solidFill>
                <a:latin typeface="Trebuchet MS"/>
                <a:cs typeface="Trebuchet MS"/>
              </a:rPr>
              <a:t>Team </a:t>
            </a:r>
            <a:r>
              <a:rPr sz="1849" spc="-5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36" dirty="0">
                <a:solidFill>
                  <a:prstClr val="black"/>
                </a:solidFill>
                <a:latin typeface="Trebuchet MS"/>
                <a:cs typeface="Trebuchet MS"/>
              </a:rPr>
              <a:t>exploited</a:t>
            </a:r>
            <a:endParaRPr sz="1849">
              <a:solidFill>
                <a:prstClr val="black"/>
              </a:solidFill>
              <a:latin typeface="Trebuchet MS"/>
              <a:cs typeface="Trebuchet MS"/>
            </a:endParaRPr>
          </a:p>
          <a:p>
            <a:pPr defTabSz="554218">
              <a:buFont typeface="Arial"/>
              <a:buChar char="●"/>
            </a:pPr>
            <a:endParaRPr sz="2182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63638" marR="475319" indent="-256325" defTabSz="554218">
              <a:spcBef>
                <a:spcPts val="1767"/>
              </a:spcBef>
              <a:buFont typeface="Arial"/>
              <a:buChar char="●"/>
              <a:tabLst>
                <a:tab pos="263638" algn="l"/>
                <a:tab pos="264023" algn="l"/>
              </a:tabLst>
            </a:pPr>
            <a:r>
              <a:rPr sz="1849" b="1" spc="-52" dirty="0">
                <a:solidFill>
                  <a:prstClr val="black"/>
                </a:solidFill>
                <a:latin typeface="Trebuchet MS"/>
                <a:cs typeface="Trebuchet MS"/>
              </a:rPr>
              <a:t>Network</a:t>
            </a:r>
            <a:r>
              <a:rPr sz="1849" b="1" spc="-9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170" dirty="0">
                <a:solidFill>
                  <a:prstClr val="black"/>
                </a:solidFill>
                <a:latin typeface="Trebuchet MS"/>
                <a:cs typeface="Trebuchet MS"/>
              </a:rPr>
              <a:t>-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45" dirty="0">
                <a:solidFill>
                  <a:prstClr val="black"/>
                </a:solidFill>
                <a:latin typeface="Trebuchet MS"/>
                <a:cs typeface="Trebuchet MS"/>
              </a:rPr>
              <a:t>Using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33" dirty="0">
                <a:solidFill>
                  <a:prstClr val="black"/>
                </a:solidFill>
                <a:latin typeface="Trebuchet MS"/>
                <a:cs typeface="Trebuchet MS"/>
              </a:rPr>
              <a:t>Wireshark,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9" dirty="0">
                <a:solidFill>
                  <a:prstClr val="black"/>
                </a:solidFill>
                <a:latin typeface="Trebuchet MS"/>
                <a:cs typeface="Trebuchet MS"/>
              </a:rPr>
              <a:t>we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24" dirty="0">
                <a:solidFill>
                  <a:prstClr val="black"/>
                </a:solidFill>
                <a:latin typeface="Trebuchet MS"/>
                <a:cs typeface="Trebuchet MS"/>
              </a:rPr>
              <a:t>logged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15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12" dirty="0">
                <a:solidFill>
                  <a:prstClr val="black"/>
                </a:solidFill>
                <a:latin typeface="Trebuchet MS"/>
                <a:cs typeface="Trebuchet MS"/>
              </a:rPr>
              <a:t>analyze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55" dirty="0">
                <a:solidFill>
                  <a:prstClr val="black"/>
                </a:solidFill>
                <a:latin typeface="Trebuchet MS"/>
                <a:cs typeface="Trebuchet MS"/>
              </a:rPr>
              <a:t>traﬃc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27" dirty="0">
                <a:solidFill>
                  <a:prstClr val="black"/>
                </a:solidFill>
                <a:latin typeface="Trebuchet MS"/>
                <a:cs typeface="Trebuchet MS"/>
              </a:rPr>
              <a:t>for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58" dirty="0">
                <a:solidFill>
                  <a:prstClr val="black"/>
                </a:solidFill>
                <a:latin typeface="Trebuchet MS"/>
                <a:cs typeface="Trebuchet MS"/>
              </a:rPr>
              <a:t>suspicious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15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6" dirty="0">
                <a:solidFill>
                  <a:prstClr val="black"/>
                </a:solidFill>
                <a:latin typeface="Trebuchet MS"/>
                <a:cs typeface="Trebuchet MS"/>
              </a:rPr>
              <a:t>found</a:t>
            </a:r>
            <a:r>
              <a:rPr sz="1849" spc="-103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dirty="0">
                <a:solidFill>
                  <a:prstClr val="black"/>
                </a:solidFill>
                <a:latin typeface="Trebuchet MS"/>
                <a:cs typeface="Trebuchet MS"/>
              </a:rPr>
              <a:t>more</a:t>
            </a:r>
            <a:r>
              <a:rPr sz="1849" spc="-10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3" dirty="0">
                <a:solidFill>
                  <a:prstClr val="black"/>
                </a:solidFill>
                <a:latin typeface="Trebuchet MS"/>
                <a:cs typeface="Trebuchet MS"/>
              </a:rPr>
              <a:t>weak </a:t>
            </a:r>
            <a:r>
              <a:rPr sz="1849" spc="-549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1849" spc="-21" dirty="0">
                <a:solidFill>
                  <a:prstClr val="black"/>
                </a:solidFill>
                <a:latin typeface="Trebuchet MS"/>
                <a:cs typeface="Trebuchet MS"/>
              </a:rPr>
              <a:t>points.</a:t>
            </a:r>
            <a:endParaRPr sz="1849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8301" y="5787441"/>
            <a:ext cx="8349673" cy="361776"/>
          </a:xfrm>
          <a:prstGeom prst="rect">
            <a:avLst/>
          </a:prstGeom>
        </p:spPr>
        <p:txBody>
          <a:bodyPr vert="horz" wrap="square" lIns="0" tIns="7312" rIns="0" bIns="0" rtlCol="0">
            <a:spAutoFit/>
          </a:bodyPr>
          <a:lstStyle/>
          <a:p>
            <a:pPr marL="7697" defTabSz="554218">
              <a:spcBef>
                <a:spcPts val="58"/>
              </a:spcBef>
            </a:pPr>
            <a:r>
              <a:rPr sz="2303" spc="-27" dirty="0">
                <a:solidFill>
                  <a:prstClr val="black"/>
                </a:solidFill>
                <a:latin typeface="Trebuchet MS"/>
                <a:cs typeface="Trebuchet MS"/>
              </a:rPr>
              <a:t>Update</a:t>
            </a:r>
            <a:r>
              <a:rPr sz="2303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03" spc="-27" dirty="0">
                <a:solidFill>
                  <a:prstClr val="black"/>
                </a:solidFill>
                <a:latin typeface="Trebuchet MS"/>
                <a:cs typeface="Trebuchet MS"/>
              </a:rPr>
              <a:t>your</a:t>
            </a:r>
            <a:r>
              <a:rPr sz="2303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03" spc="-48" dirty="0">
                <a:solidFill>
                  <a:prstClr val="black"/>
                </a:solidFill>
                <a:latin typeface="Trebuchet MS"/>
                <a:cs typeface="Trebuchet MS"/>
              </a:rPr>
              <a:t>software,</a:t>
            </a:r>
            <a:r>
              <a:rPr sz="2303" spc="-127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03" spc="-27" dirty="0">
                <a:solidFill>
                  <a:prstClr val="black"/>
                </a:solidFill>
                <a:latin typeface="Trebuchet MS"/>
                <a:cs typeface="Trebuchet MS"/>
              </a:rPr>
              <a:t>keep</a:t>
            </a:r>
            <a:r>
              <a:rPr sz="2303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03" spc="-48" dirty="0">
                <a:solidFill>
                  <a:prstClr val="black"/>
                </a:solidFill>
                <a:latin typeface="Trebuchet MS"/>
                <a:cs typeface="Trebuchet MS"/>
              </a:rPr>
              <a:t>patching,</a:t>
            </a:r>
            <a:r>
              <a:rPr sz="2303" spc="-12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03" spc="15" dirty="0">
                <a:solidFill>
                  <a:prstClr val="black"/>
                </a:solidFill>
                <a:latin typeface="Trebuchet MS"/>
                <a:cs typeface="Trebuchet MS"/>
              </a:rPr>
              <a:t>and</a:t>
            </a:r>
            <a:r>
              <a:rPr sz="2303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03" spc="-48" dirty="0">
                <a:solidFill>
                  <a:prstClr val="black"/>
                </a:solidFill>
                <a:latin typeface="Trebuchet MS"/>
                <a:cs typeface="Trebuchet MS"/>
              </a:rPr>
              <a:t>never</a:t>
            </a:r>
            <a:r>
              <a:rPr sz="2303" spc="-130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03" spc="-24" dirty="0">
                <a:solidFill>
                  <a:prstClr val="black"/>
                </a:solidFill>
                <a:latin typeface="Trebuchet MS"/>
                <a:cs typeface="Trebuchet MS"/>
              </a:rPr>
              <a:t>get</a:t>
            </a:r>
            <a:r>
              <a:rPr sz="2303" spc="-124" dirty="0">
                <a:solidFill>
                  <a:prstClr val="black"/>
                </a:solidFill>
                <a:latin typeface="Trebuchet MS"/>
                <a:cs typeface="Trebuchet MS"/>
              </a:rPr>
              <a:t> </a:t>
            </a:r>
            <a:r>
              <a:rPr sz="2303" spc="-30" dirty="0">
                <a:solidFill>
                  <a:prstClr val="black"/>
                </a:solidFill>
                <a:latin typeface="Trebuchet MS"/>
                <a:cs typeface="Trebuchet MS"/>
              </a:rPr>
              <a:t>comfortable!</a:t>
            </a:r>
            <a:endParaRPr sz="2303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0020" y="2761359"/>
            <a:ext cx="2211724" cy="746131"/>
          </a:xfrm>
          <a:prstGeom prst="rect">
            <a:avLst/>
          </a:prstGeom>
        </p:spPr>
        <p:txBody>
          <a:bodyPr vert="horz" wrap="square" lIns="0" tIns="9236" rIns="0" bIns="0" rtlCol="0">
            <a:spAutoFit/>
          </a:bodyPr>
          <a:lstStyle/>
          <a:p>
            <a:pPr marL="7697">
              <a:spcBef>
                <a:spcPts val="73"/>
              </a:spcBef>
            </a:pPr>
            <a:r>
              <a:rPr spc="6" dirty="0"/>
              <a:t>The</a:t>
            </a:r>
            <a:r>
              <a:rPr spc="-309" dirty="0"/>
              <a:t> </a:t>
            </a:r>
            <a:r>
              <a:rPr spc="73" dirty="0"/>
              <a:t>End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vert="horz" wrap="square" lIns="0" tIns="0" rIns="0" bIns="12187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353275" y="1147700"/>
            <a:ext cx="11471400" cy="4933350"/>
          </a:xfrm>
          <a:prstGeom prst="rect">
            <a:avLst/>
          </a:prstGeom>
        </p:spPr>
        <p:txBody>
          <a:bodyPr spcFirstLastPara="1" vert="horz" wrap="square" lIns="609500" tIns="0" rIns="609500" bIns="1218988" rtlCol="0" anchor="t" anchorCtr="0">
            <a:noAutofit/>
          </a:bodyPr>
          <a:lstStyle/>
          <a:p>
            <a:pPr marL="0" indent="0">
              <a:buNone/>
            </a:pPr>
            <a:r>
              <a:rPr lang="en-US" sz="2200" dirty="0"/>
              <a:t>Our assessment uncovered the following critical vulnerabilities in </a:t>
            </a:r>
            <a:r>
              <a:rPr lang="en-US" sz="2200" b="1" dirty="0"/>
              <a:t>Target 1</a:t>
            </a:r>
            <a:r>
              <a:rPr lang="en-US" sz="2200" dirty="0"/>
              <a:t>.</a:t>
            </a:r>
            <a:endParaRPr sz="2200" dirty="0"/>
          </a:p>
          <a:p>
            <a:pPr marL="0" indent="0">
              <a:spcBef>
                <a:spcPts val="600"/>
              </a:spcBef>
              <a:buNone/>
            </a:pPr>
            <a:endParaRPr sz="22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sz="2200" dirty="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>
            <p:extLst>
              <p:ext uri="{D42A27DB-BD31-4B8C-83A1-F6EECF244321}">
                <p14:modId xmlns:p14="http://schemas.microsoft.com/office/powerpoint/2010/main" val="3464011368"/>
              </p:ext>
            </p:extLst>
          </p:nvPr>
        </p:nvGraphicFramePr>
        <p:xfrm>
          <a:off x="597095" y="1584960"/>
          <a:ext cx="10878537" cy="37338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26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61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2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2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22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Pingback Locator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CVE-2013-0235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Will scan for WordPress sites with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Pingback API enabled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Scan for WordPress sites with the Pingback API enabled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722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Cron WordPress Attacks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Pingback feature which is enabled by default can be used by booters to attack other websites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Could not only attack other target website but also potentially slow down or even crash your website if heavily misuse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30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version 4.8.7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Insecure version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Unpatched version can be exploited through numerous vulnerabilities</a:t>
                      </a:r>
                      <a:endParaRPr sz="18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13" marR="45713" marT="45713" marB="4571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322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1"/>
          <p:cNvSpPr txBox="1">
            <a:spLocks noGrp="1"/>
          </p:cNvSpPr>
          <p:nvPr>
            <p:ph type="title"/>
          </p:nvPr>
        </p:nvSpPr>
        <p:spPr>
          <a:xfrm>
            <a:off x="-14808" y="0"/>
            <a:ext cx="12221550" cy="711600"/>
          </a:xfrm>
          <a:prstGeom prst="rect">
            <a:avLst/>
          </a:prstGeom>
        </p:spPr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69" name="Google Shape;2369;p141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vert="horz" wrap="square" lIns="0" tIns="0" rIns="0" bIns="12187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sp>
        <p:nvSpPr>
          <p:cNvPr id="2370" name="Google Shape;2370;p141"/>
          <p:cNvSpPr txBox="1">
            <a:spLocks noGrp="1"/>
          </p:cNvSpPr>
          <p:nvPr>
            <p:ph type="body" idx="3"/>
          </p:nvPr>
        </p:nvSpPr>
        <p:spPr>
          <a:xfrm>
            <a:off x="353275" y="1036320"/>
            <a:ext cx="11471400" cy="4495800"/>
          </a:xfrm>
          <a:prstGeom prst="rect">
            <a:avLst/>
          </a:prstGeom>
        </p:spPr>
        <p:txBody>
          <a:bodyPr spcFirstLastPara="1" vert="horz" wrap="square" lIns="609500" tIns="0" rIns="609500" bIns="1218988" rtlCol="0" anchor="t" anchorCtr="0">
            <a:noAutofit/>
          </a:bodyPr>
          <a:lstStyle/>
          <a:p>
            <a:pPr marL="0" indent="0">
              <a:buNone/>
            </a:pPr>
            <a:r>
              <a:rPr lang="en-US" sz="2200" dirty="0"/>
              <a:t>Our assessment uncovered the following critical vulnerabilities in </a:t>
            </a:r>
            <a:r>
              <a:rPr lang="en-US" sz="2200" b="1" dirty="0"/>
              <a:t>Target 2</a:t>
            </a:r>
            <a:r>
              <a:rPr lang="en-US" sz="2200" dirty="0"/>
              <a:t>.</a:t>
            </a:r>
            <a:endParaRPr sz="2200" dirty="0"/>
          </a:p>
          <a:p>
            <a:pPr marL="0" indent="0">
              <a:spcBef>
                <a:spcPts val="600"/>
              </a:spcBef>
              <a:buNone/>
            </a:pPr>
            <a:endParaRPr sz="22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sz="2200" dirty="0">
              <a:solidFill>
                <a:schemeClr val="dk1"/>
              </a:solidFill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B58DA1E-AB27-41FB-89CE-765F5AD82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033596"/>
              </p:ext>
            </p:extLst>
          </p:nvPr>
        </p:nvGraphicFramePr>
        <p:xfrm>
          <a:off x="564475" y="1468494"/>
          <a:ext cx="10713720" cy="4947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2292492478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1582966977"/>
                    </a:ext>
                  </a:extLst>
                </a:gridCol>
                <a:gridCol w="3566160">
                  <a:extLst>
                    <a:ext uri="{9D8B030D-6E8A-4147-A177-3AD203B41FA5}">
                      <a16:colId xmlns:a16="http://schemas.microsoft.com/office/drawing/2014/main" val="202757239"/>
                    </a:ext>
                  </a:extLst>
                </a:gridCol>
              </a:tblGrid>
              <a:tr h="434086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Vulnerability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2400" b="1" i="0" u="none" strike="noStrike" cap="none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Description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CA" sz="2400" b="1" i="0" u="none" strike="noStrike" cap="none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Impact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28126"/>
                  </a:ext>
                </a:extLst>
              </a:tr>
              <a:tr h="77551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Brute -forceable URL directories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and files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This vulnerability allows for brute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force guessing of which directories a system has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By discovering the directories of a system, this gives away the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structure of the system.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12690"/>
                  </a:ext>
                </a:extLst>
              </a:tr>
              <a:tr h="123810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Netcat reverse shell/remote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execution vulnerability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Combining a bash script, a netcat listener, and the web browser access of the system,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implementing a reverse shell was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possible.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The reverse shell gave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unauthorized remote access to the system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2527155"/>
                  </a:ext>
                </a:extLst>
              </a:tr>
              <a:tr h="123810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Unrestricted access to WordPress directories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Once on the system there was no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restricted access to the files or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directories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This completely exposed the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system and all of its directories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and files to anyone who happened to gain authorized or unauthorized access.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102783"/>
                  </a:ext>
                </a:extLst>
              </a:tr>
              <a:tr h="1238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Local File Inclusion</a:t>
                      </a:r>
                    </a:p>
                    <a:p>
                      <a:pPr marL="0" algn="l" defTabSz="914400" rtl="0" eaLnBrk="1" latinLnBrk="0" hangingPunct="1"/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Used LFI to push </a:t>
                      </a:r>
                      <a:r>
                        <a:rPr lang="en-CA" sz="1400" kern="1200" dirty="0" err="1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backdoor.php</a:t>
                      </a: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listener to web server</a:t>
                      </a:r>
                    </a:p>
                    <a:p>
                      <a:pPr marL="0" algn="l" defTabSz="914400" rtl="0" eaLnBrk="1" latinLnBrk="0" hangingPunct="1"/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This completely exposed the</a:t>
                      </a:r>
                    </a:p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system</a:t>
                      </a: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all of its directories</a:t>
                      </a:r>
                    </a:p>
                    <a:p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and files to anyone who happened to gain authorized or unauthorized</a:t>
                      </a:r>
                      <a:endParaRPr lang="en-CA"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algn="l" defTabSz="914400" rtl="0" eaLnBrk="1" latinLnBrk="0" hangingPunct="1"/>
                      <a:endParaRPr lang="en-CA" sz="1400" kern="12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090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6323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5" y="386534"/>
            <a:ext cx="11457412" cy="596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2"/>
          <p:cNvSpPr txBox="1"/>
          <p:nvPr/>
        </p:nvSpPr>
        <p:spPr>
          <a:xfrm>
            <a:off x="11475632" y="6609600"/>
            <a:ext cx="349050" cy="14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875" anchor="t" anchorCtr="0">
            <a:noAutofit/>
          </a:bodyPr>
          <a:lstStyle/>
          <a:p>
            <a:pPr algn="r"/>
            <a:fld id="{00000000-1234-1234-1234-123412341234}" type="slidenum">
              <a:rPr lang="en-US" sz="800"/>
              <a:pPr algn="r"/>
              <a:t>8</a:t>
            </a:fld>
            <a:endParaRPr sz="800"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367259" y="2468134"/>
            <a:ext cx="11457450" cy="1372800"/>
          </a:xfrm>
          <a:prstGeom prst="rect">
            <a:avLst/>
          </a:prstGeom>
        </p:spPr>
        <p:txBody>
          <a:bodyPr spcFirstLastPara="1" vert="horz" wrap="square" lIns="121875" tIns="121875" rIns="121875" bIns="12187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>
                <a:solidFill>
                  <a:schemeClr val="lt1"/>
                </a:solidFill>
              </a:rPr>
              <a:t>Exploits Used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Target 1</a:t>
            </a:r>
            <a:endParaRPr lang="en-US" b="1"/>
          </a:p>
          <a:p>
            <a:endParaRPr lang="en-US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ubTitle" idx="1"/>
          </p:nvPr>
        </p:nvSpPr>
        <p:spPr>
          <a:xfrm>
            <a:off x="-42123" y="17481422"/>
            <a:ext cx="28329750" cy="806400"/>
          </a:xfrm>
          <a:prstGeom prst="rect">
            <a:avLst/>
          </a:prstGeom>
        </p:spPr>
        <p:txBody>
          <a:bodyPr spcFirstLastPara="1" vert="horz" wrap="square" lIns="365675" tIns="60925" rIns="0" bIns="0" rtlCol="0" anchor="t" anchorCtr="0">
            <a:noAutofit/>
          </a:bodyPr>
          <a:lstStyle/>
          <a:p>
            <a:pPr marL="0" indent="0"/>
            <a:endParaRPr/>
          </a:p>
        </p:txBody>
      </p:sp>
    </p:spTree>
    <p:extLst>
      <p:ext uri="{BB962C8B-B14F-4D97-AF65-F5344CB8AC3E}">
        <p14:creationId xmlns:p14="http://schemas.microsoft.com/office/powerpoint/2010/main" val="362051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>
            <a:spLocks noGrp="1"/>
          </p:cNvSpPr>
          <p:nvPr>
            <p:ph type="title"/>
          </p:nvPr>
        </p:nvSpPr>
        <p:spPr>
          <a:xfrm>
            <a:off x="0" y="181115"/>
            <a:ext cx="12221550" cy="711600"/>
          </a:xfrm>
          <a:prstGeom prst="rect">
            <a:avLst/>
          </a:prstGeom>
        </p:spPr>
        <p:txBody>
          <a:bodyPr spcFirstLastPara="1" vert="horz" wrap="square" lIns="609500" tIns="243788" rIns="365675" bIns="121875" rtlCol="0" anchor="t" anchorCtr="0">
            <a:noAutofit/>
          </a:bodyPr>
          <a:lstStyle/>
          <a:p>
            <a:r>
              <a:rPr lang="en-US" sz="2400" dirty="0"/>
              <a:t>Exploitation: Open port 22 and Weak Password</a:t>
            </a:r>
            <a:endParaRPr sz="2400" dirty="0"/>
          </a:p>
        </p:txBody>
      </p:sp>
      <p:sp>
        <p:nvSpPr>
          <p:cNvPr id="2385" name="Google Shape;2385;p143"/>
          <p:cNvSpPr txBox="1">
            <a:spLocks noGrp="1"/>
          </p:cNvSpPr>
          <p:nvPr>
            <p:ph type="sldNum" idx="12"/>
          </p:nvPr>
        </p:nvSpPr>
        <p:spPr>
          <a:xfrm>
            <a:off x="11475632" y="6609600"/>
            <a:ext cx="349050" cy="140850"/>
          </a:xfrm>
          <a:prstGeom prst="rect">
            <a:avLst/>
          </a:prstGeom>
        </p:spPr>
        <p:txBody>
          <a:bodyPr spcFirstLastPara="1" vert="horz" wrap="square" lIns="0" tIns="0" rIns="0" bIns="12187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  <p:sp>
        <p:nvSpPr>
          <p:cNvPr id="2386" name="Google Shape;2386;p143"/>
          <p:cNvSpPr txBox="1">
            <a:spLocks noGrp="1"/>
          </p:cNvSpPr>
          <p:nvPr>
            <p:ph type="body" idx="3"/>
          </p:nvPr>
        </p:nvSpPr>
        <p:spPr>
          <a:xfrm>
            <a:off x="353275" y="892715"/>
            <a:ext cx="11471400" cy="5576035"/>
          </a:xfrm>
          <a:prstGeom prst="rect">
            <a:avLst/>
          </a:prstGeom>
        </p:spPr>
        <p:txBody>
          <a:bodyPr spcFirstLastPara="1" vert="horz" wrap="square" lIns="609500" tIns="0" rIns="609500" bIns="1218988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We used </a:t>
            </a:r>
            <a:r>
              <a:rPr lang="en-US" sz="2200" b="1" dirty="0">
                <a:solidFill>
                  <a:schemeClr val="dk1"/>
                </a:solidFill>
              </a:rPr>
              <a:t>wpscan</a:t>
            </a:r>
            <a:r>
              <a:rPr lang="en-US" sz="2200" dirty="0">
                <a:solidFill>
                  <a:schemeClr val="dk1"/>
                </a:solidFill>
              </a:rPr>
              <a:t> to find the users and guessed the weak password in order to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dk1"/>
                </a:solidFill>
              </a:rPr>
              <a:t>     SSH into the system or </a:t>
            </a:r>
            <a:r>
              <a:rPr lang="en-US" sz="2200" b="1" dirty="0">
                <a:solidFill>
                  <a:schemeClr val="dk1"/>
                </a:solidFill>
              </a:rPr>
              <a:t>enum4linux -a 192.168.1.110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dk1"/>
                </a:solidFill>
              </a:rPr>
              <a:t>The exploit granted us user shell access for Michael’s account. We explored the files to find flags 1 and 2.</a:t>
            </a:r>
          </a:p>
          <a:p>
            <a:pPr marL="0" indent="0">
              <a:buNone/>
            </a:pPr>
            <a:endParaRPr lang="en-CA" sz="2200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sz="10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8B629F-598B-474D-9A71-FCC0585D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30" y="2266426"/>
            <a:ext cx="9281160" cy="18707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249D06-F7A7-42F2-A0DF-0623E5AF3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630" y="4277986"/>
            <a:ext cx="8686799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64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5491</TotalTime>
  <Words>1980</Words>
  <Application>Microsoft Office PowerPoint</Application>
  <PresentationFormat>Widescreen</PresentationFormat>
  <Paragraphs>359</Paragraphs>
  <Slides>59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59</vt:i4>
      </vt:variant>
    </vt:vector>
  </HeadingPairs>
  <TitlesOfParts>
    <vt:vector size="82" baseType="lpstr">
      <vt:lpstr>Amatic SC</vt:lpstr>
      <vt:lpstr>Arial</vt:lpstr>
      <vt:lpstr>ArialMT</vt:lpstr>
      <vt:lpstr>Calibri</vt:lpstr>
      <vt:lpstr>Carlito</vt:lpstr>
      <vt:lpstr>Courier New</vt:lpstr>
      <vt:lpstr>Helvetica Neue</vt:lpstr>
      <vt:lpstr>Inconsolata</vt:lpstr>
      <vt:lpstr>Roboto</vt:lpstr>
      <vt:lpstr>Roboto Black</vt:lpstr>
      <vt:lpstr>Roboto Light</vt:lpstr>
      <vt:lpstr>Roboto Medium</vt:lpstr>
      <vt:lpstr>Roboto Thin</vt:lpstr>
      <vt:lpstr>Roboto-Bold</vt:lpstr>
      <vt:lpstr>Roboto-Regular</vt:lpstr>
      <vt:lpstr>Times New Roman</vt:lpstr>
      <vt:lpstr>Trebuchet MS</vt:lpstr>
      <vt:lpstr>Simple Light</vt:lpstr>
      <vt:lpstr>2_Custom Design</vt:lpstr>
      <vt:lpstr>1_Simple Light</vt:lpstr>
      <vt:lpstr>Office Theme</vt:lpstr>
      <vt:lpstr>2_Simple Light</vt:lpstr>
      <vt:lpstr>3_Custom Design</vt:lpstr>
      <vt:lpstr> Attack, Defense &amp; Analysis of a Vulnerable Network   Junior Stanley Paruthiyil</vt:lpstr>
      <vt:lpstr>Table of Contents</vt:lpstr>
      <vt:lpstr>Network Topology &amp; Critical Vulnerabilities RED TEAM ANALYSIS </vt:lpstr>
      <vt:lpstr>Network Topology</vt:lpstr>
      <vt:lpstr>Critical Vulnerabilities: Target 1</vt:lpstr>
      <vt:lpstr>Critical Vulnerabilities: Target 1</vt:lpstr>
      <vt:lpstr>Critical Vulnerabilities: Target 2</vt:lpstr>
      <vt:lpstr>Exploits Used Target 1 </vt:lpstr>
      <vt:lpstr>Exploitation: Open port 22 and Weak Password</vt:lpstr>
      <vt:lpstr>PowerPoint Presentation</vt:lpstr>
      <vt:lpstr>PowerPoint Presentation</vt:lpstr>
      <vt:lpstr>Exploitation: WordPress Configuration and SQL Database</vt:lpstr>
      <vt:lpstr>Exploitation: Privilege Escalation </vt:lpstr>
      <vt:lpstr>Exploits Used Target 2 </vt:lpstr>
      <vt:lpstr>Exploitation: Directory Exploration</vt:lpstr>
      <vt:lpstr>Exploitation: Netcat reverse shell/ remote execution vulnerability</vt:lpstr>
      <vt:lpstr>Net cat gave remote access to the target 2 and found flag2 </vt:lpstr>
      <vt:lpstr>Exploitation: Unrestricted access to WordPress directories</vt:lpstr>
      <vt:lpstr>Avoiding Detection In Target 1</vt:lpstr>
      <vt:lpstr>Stealth Exploitation of open port 22 SSH and Weak Password</vt:lpstr>
      <vt:lpstr>Stealth Exploitation of WordPress Configuration and SQL Database</vt:lpstr>
      <vt:lpstr>Stealth Exploitation of Privilege Escalation</vt:lpstr>
      <vt:lpstr>Avoiding Detection in Target 2 </vt:lpstr>
      <vt:lpstr>Stealth Exploitation of Brute-forceable URL directories and files</vt:lpstr>
      <vt:lpstr>Stealth Exploitation of Netcat reverse shell/remote execution vulnerability</vt:lpstr>
      <vt:lpstr>Stealth Exploitation of Unrestricted access to WordPress directories</vt:lpstr>
      <vt:lpstr>BLUE TEAM ANALYSIS  </vt:lpstr>
      <vt:lpstr>PowerPoint Presentation</vt:lpstr>
      <vt:lpstr>Alerts Implemented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Hardening  </vt:lpstr>
      <vt:lpstr>Hardening Against Open Port 22 SSH and Weak Password Vulnerability on Target 1</vt:lpstr>
      <vt:lpstr>Hardening Against WordPress Conﬁguration and SQL Database Vulnerability on Target 1</vt:lpstr>
      <vt:lpstr>Hardening Against Privilege Escalation on Target 1</vt:lpstr>
      <vt:lpstr>Hardening Against WordPress XML-RPC Related Vulnerabilities on Target 1</vt:lpstr>
      <vt:lpstr>PowerPoint Presentation</vt:lpstr>
      <vt:lpstr>PowerPoint Presentation</vt:lpstr>
      <vt:lpstr>Implementing Patches  </vt:lpstr>
      <vt:lpstr>PowerPoint Presentation</vt:lpstr>
      <vt:lpstr>NETWORK ANALYSIS</vt:lpstr>
      <vt:lpstr>Table of Contents</vt:lpstr>
      <vt:lpstr>Traﬃc Proﬁle</vt:lpstr>
      <vt:lpstr>Our analysis identiﬁed the following characteristics of the traﬃc on the network:</vt:lpstr>
      <vt:lpstr>Purpose of Traﬃc on the Network</vt:lpstr>
      <vt:lpstr>Normal Activity</vt:lpstr>
      <vt:lpstr>Web Server Creation</vt:lpstr>
      <vt:lpstr>Web Browsing</vt:lpstr>
      <vt:lpstr>Malicious Activity   </vt:lpstr>
      <vt:lpstr>Wireshark-Time Thieves</vt:lpstr>
      <vt:lpstr>Wireshark-Vulnerable Windows Machines</vt:lpstr>
      <vt:lpstr>PowerPoint Presentation</vt:lpstr>
      <vt:lpstr>CONCLUSION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junior paruthiyil</dc:creator>
  <cp:lastModifiedBy> </cp:lastModifiedBy>
  <cp:revision>77</cp:revision>
  <dcterms:created xsi:type="dcterms:W3CDTF">2021-07-03T17:38:44Z</dcterms:created>
  <dcterms:modified xsi:type="dcterms:W3CDTF">2021-07-08T22:13:08Z</dcterms:modified>
</cp:coreProperties>
</file>